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9" r:id="rId4"/>
    <p:sldId id="266" r:id="rId5"/>
    <p:sldId id="265" r:id="rId6"/>
    <p:sldId id="267" r:id="rId7"/>
    <p:sldId id="270" r:id="rId8"/>
    <p:sldId id="25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S Data Analysis" id="{899E9498-F643-49B8-8C12-D7FEDBEF86F0}">
          <p14:sldIdLst>
            <p14:sldId id="261"/>
            <p14:sldId id="260"/>
            <p14:sldId id="259"/>
            <p14:sldId id="266"/>
            <p14:sldId id="265"/>
          </p14:sldIdLst>
        </p14:section>
        <p14:section name="ARPES Data Analysis" id="{31434E51-7B91-4180-8C14-68BEFD76D3BF}">
          <p14:sldIdLst>
            <p14:sldId id="267"/>
            <p14:sldId id="270"/>
            <p14:sldId id="257"/>
            <p14:sldId id="268"/>
          </p14:sldIdLst>
        </p14:section>
        <p14:section name="Misc. Tools" id="{3849FB3C-0BAC-4EB7-8645-3378682158BB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75" d="100"/>
          <a:sy n="75" d="100"/>
        </p:scale>
        <p:origin x="155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opi Constantinou" userId="51d9ef28ec21f27b" providerId="LiveId" clId="{694394C7-D8F6-4448-AF33-569C545F55DD}"/>
    <pc:docChg chg="undo custSel addSld modSld sldOrd modMainMaster addSection modSection">
      <pc:chgData name="Procopi Constantinou" userId="51d9ef28ec21f27b" providerId="LiveId" clId="{694394C7-D8F6-4448-AF33-569C545F55DD}" dt="2022-10-23T12:48:55.382" v="4127" actId="1076"/>
      <pc:docMkLst>
        <pc:docMk/>
      </pc:docMkLst>
      <pc:sldChg chg="addSp modSp mod ord">
        <pc:chgData name="Procopi Constantinou" userId="51d9ef28ec21f27b" providerId="LiveId" clId="{694394C7-D8F6-4448-AF33-569C545F55DD}" dt="2022-10-22T20:45:55.175" v="2937" actId="1076"/>
        <pc:sldMkLst>
          <pc:docMk/>
          <pc:sldMk cId="1800259204" sldId="257"/>
        </pc:sldMkLst>
        <pc:spChg chg="mod">
          <ac:chgData name="Procopi Constantinou" userId="51d9ef28ec21f27b" providerId="LiveId" clId="{694394C7-D8F6-4448-AF33-569C545F55DD}" dt="2022-10-22T20:45:55.175" v="2937" actId="1076"/>
          <ac:spMkLst>
            <pc:docMk/>
            <pc:sldMk cId="1800259204" sldId="257"/>
            <ac:spMk id="14" creationId="{3BBE485A-1131-490C-BA2E-980C2CBFD21C}"/>
          </ac:spMkLst>
        </pc:spChg>
        <pc:spChg chg="mod">
          <ac:chgData name="Procopi Constantinou" userId="51d9ef28ec21f27b" providerId="LiveId" clId="{694394C7-D8F6-4448-AF33-569C545F55DD}" dt="2022-10-22T20:18:35.524" v="2130" actId="164"/>
          <ac:spMkLst>
            <pc:docMk/>
            <pc:sldMk cId="1800259204" sldId="257"/>
            <ac:spMk id="41" creationId="{3C477CAC-AD93-A760-9202-470D91DFFC94}"/>
          </ac:spMkLst>
        </pc:spChg>
        <pc:grpChg chg="add mod">
          <ac:chgData name="Procopi Constantinou" userId="51d9ef28ec21f27b" providerId="LiveId" clId="{694394C7-D8F6-4448-AF33-569C545F55DD}" dt="2022-10-22T20:45:42.210" v="2936" actId="1076"/>
          <ac:grpSpMkLst>
            <pc:docMk/>
            <pc:sldMk cId="1800259204" sldId="257"/>
            <ac:grpSpMk id="2" creationId="{BA58C22C-8E69-4870-A010-580B75BA5AB0}"/>
          </ac:grpSpMkLst>
        </pc:grpChg>
        <pc:grpChg chg="mod">
          <ac:chgData name="Procopi Constantinou" userId="51d9ef28ec21f27b" providerId="LiveId" clId="{694394C7-D8F6-4448-AF33-569C545F55DD}" dt="2022-10-22T20:18:35.524" v="2130" actId="164"/>
          <ac:grpSpMkLst>
            <pc:docMk/>
            <pc:sldMk cId="1800259204" sldId="257"/>
            <ac:grpSpMk id="38" creationId="{370F056D-7270-1D63-7A09-1B0E1C104043}"/>
          </ac:grpSpMkLst>
        </pc:grpChg>
      </pc:sldChg>
      <pc:sldChg chg="addSp delSp modSp mod">
        <pc:chgData name="Procopi Constantinou" userId="51d9ef28ec21f27b" providerId="LiveId" clId="{694394C7-D8F6-4448-AF33-569C545F55DD}" dt="2022-10-22T13:34:23.011" v="1670" actId="20577"/>
        <pc:sldMkLst>
          <pc:docMk/>
          <pc:sldMk cId="3812492309" sldId="258"/>
        </pc:sldMkLst>
        <pc:spChg chg="mod">
          <ac:chgData name="Procopi Constantinou" userId="51d9ef28ec21f27b" providerId="LiveId" clId="{694394C7-D8F6-4448-AF33-569C545F55DD}" dt="2022-10-22T13:34:23.011" v="1670" actId="20577"/>
          <ac:spMkLst>
            <pc:docMk/>
            <pc:sldMk cId="3812492309" sldId="258"/>
            <ac:spMk id="6" creationId="{445C9D60-F343-6701-83A2-9EC523640002}"/>
          </ac:spMkLst>
        </pc:spChg>
        <pc:spChg chg="add del mod ord">
          <ac:chgData name="Procopi Constantinou" userId="51d9ef28ec21f27b" providerId="LiveId" clId="{694394C7-D8F6-4448-AF33-569C545F55DD}" dt="2022-10-22T12:32:21.695" v="535"/>
          <ac:spMkLst>
            <pc:docMk/>
            <pc:sldMk cId="3812492309" sldId="258"/>
            <ac:spMk id="9" creationId="{A5E8EBB9-E729-43D4-A5B1-7C77F633E4EC}"/>
          </ac:spMkLst>
        </pc:spChg>
      </pc:sldChg>
      <pc:sldChg chg="addSp modSp mod">
        <pc:chgData name="Procopi Constantinou" userId="51d9ef28ec21f27b" providerId="LiveId" clId="{694394C7-D8F6-4448-AF33-569C545F55DD}" dt="2022-10-22T13:20:35.584" v="1518" actId="14100"/>
        <pc:sldMkLst>
          <pc:docMk/>
          <pc:sldMk cId="1464928707" sldId="259"/>
        </pc:sldMkLst>
        <pc:spChg chg="mod">
          <ac:chgData name="Procopi Constantinou" userId="51d9ef28ec21f27b" providerId="LiveId" clId="{694394C7-D8F6-4448-AF33-569C545F55DD}" dt="2022-10-22T13:20:35.584" v="1518" actId="14100"/>
          <ac:spMkLst>
            <pc:docMk/>
            <pc:sldMk cId="1464928707" sldId="259"/>
            <ac:spMk id="2" creationId="{586DA2EE-A417-9C98-D3DF-970C4108ABEC}"/>
          </ac:spMkLst>
        </pc:spChg>
        <pc:picChg chg="add mod">
          <ac:chgData name="Procopi Constantinou" userId="51d9ef28ec21f27b" providerId="LiveId" clId="{694394C7-D8F6-4448-AF33-569C545F55DD}" dt="2022-10-22T13:20:11.990" v="1470" actId="1076"/>
          <ac:picMkLst>
            <pc:docMk/>
            <pc:sldMk cId="1464928707" sldId="259"/>
            <ac:picMk id="5" creationId="{E29C5B3C-8D2B-46A9-8312-6FFEC150B97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6" creationId="{4BFF76A2-F3FA-7623-A4A5-41133191C7B6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8" creationId="{2BC1403B-9F92-565D-F9BB-E8C11FADD219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0" creationId="{6834270A-95DA-15A8-BAF1-9DE44B3E402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mod">
        <pc:chgData name="Procopi Constantinou" userId="51d9ef28ec21f27b" providerId="LiveId" clId="{694394C7-D8F6-4448-AF33-569C545F55DD}" dt="2022-10-22T12:18:33.117" v="401" actId="20577"/>
        <pc:sldMkLst>
          <pc:docMk/>
          <pc:sldMk cId="3497375778" sldId="260"/>
        </pc:sldMkLst>
        <pc:spChg chg="add del mod">
          <ac:chgData name="Procopi Constantinou" userId="51d9ef28ec21f27b" providerId="LiveId" clId="{694394C7-D8F6-4448-AF33-569C545F55DD}" dt="2022-10-22T12:15:49.591" v="204" actId="478"/>
          <ac:spMkLst>
            <pc:docMk/>
            <pc:sldMk cId="3497375778" sldId="260"/>
            <ac:spMk id="2" creationId="{327102F9-B99C-42B2-B153-BB1331D349BF}"/>
          </ac:spMkLst>
        </pc:spChg>
        <pc:spChg chg="add del">
          <ac:chgData name="Procopi Constantinou" userId="51d9ef28ec21f27b" providerId="LiveId" clId="{694394C7-D8F6-4448-AF33-569C545F55DD}" dt="2022-10-22T12:15:46.233" v="203" actId="478"/>
          <ac:spMkLst>
            <pc:docMk/>
            <pc:sldMk cId="3497375778" sldId="260"/>
            <ac:spMk id="4" creationId="{C3A60D11-AEA7-D412-70DD-753B4EE6B408}"/>
          </ac:spMkLst>
        </pc:spChg>
        <pc:spChg chg="add mod">
          <ac:chgData name="Procopi Constantinou" userId="51d9ef28ec21f27b" providerId="LiveId" clId="{694394C7-D8F6-4448-AF33-569C545F55DD}" dt="2022-10-22T12:18:33.117" v="401" actId="20577"/>
          <ac:spMkLst>
            <pc:docMk/>
            <pc:sldMk cId="3497375778" sldId="260"/>
            <ac:spMk id="6" creationId="{B800BD5B-0336-4CF5-BB86-A829115FF04A}"/>
          </ac:spMkLst>
        </pc:spChg>
        <pc:spChg chg="add mod ord">
          <ac:chgData name="Procopi Constantinou" userId="51d9ef28ec21f27b" providerId="LiveId" clId="{694394C7-D8F6-4448-AF33-569C545F55DD}" dt="2022-10-22T12:18:12.943" v="390" actId="1076"/>
          <ac:spMkLst>
            <pc:docMk/>
            <pc:sldMk cId="3497375778" sldId="260"/>
            <ac:spMk id="10" creationId="{6FE3A1C6-07C4-4014-B917-A2676236C861}"/>
          </ac:spMkLst>
        </pc:spChg>
        <pc:picChg chg="mod ord">
          <ac:chgData name="Procopi Constantinou" userId="51d9ef28ec21f27b" providerId="LiveId" clId="{694394C7-D8F6-4448-AF33-569C545F55DD}" dt="2022-10-22T12:18:15.173" v="391" actId="14100"/>
          <ac:picMkLst>
            <pc:docMk/>
            <pc:sldMk cId="3497375778" sldId="260"/>
            <ac:picMk id="5" creationId="{DBA71A02-94A6-4482-A405-4AEFF59AE29B}"/>
          </ac:picMkLst>
        </pc:picChg>
        <pc:picChg chg="add mod ord">
          <ac:chgData name="Procopi Constantinou" userId="51d9ef28ec21f27b" providerId="LiveId" clId="{694394C7-D8F6-4448-AF33-569C545F55DD}" dt="2022-10-22T12:18:12.943" v="390" actId="1076"/>
          <ac:picMkLst>
            <pc:docMk/>
            <pc:sldMk cId="3497375778" sldId="260"/>
            <ac:picMk id="7" creationId="{E9FCE35A-4D8F-4F1D-A18B-688A524EA208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9" creationId="{C33A958E-208E-257E-F4CE-37CE0B3F9BCE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13" creationId="{54A25E6B-BEE1-084C-F84E-E97558B38454}"/>
          </ac:picMkLst>
        </pc:picChg>
      </pc:sldChg>
      <pc:sldChg chg="addSp delSp modSp mod setBg">
        <pc:chgData name="Procopi Constantinou" userId="51d9ef28ec21f27b" providerId="LiveId" clId="{694394C7-D8F6-4448-AF33-569C545F55DD}" dt="2022-10-22T12:32:24.186" v="538" actId="478"/>
        <pc:sldMkLst>
          <pc:docMk/>
          <pc:sldMk cId="370089973" sldId="262"/>
        </pc:sldMkLst>
        <pc:spChg chg="add del mod ord">
          <ac:chgData name="Procopi Constantinou" userId="51d9ef28ec21f27b" providerId="LiveId" clId="{694394C7-D8F6-4448-AF33-569C545F55DD}" dt="2022-10-22T12:32:24.186" v="538" actId="478"/>
          <ac:spMkLst>
            <pc:docMk/>
            <pc:sldMk cId="370089973" sldId="262"/>
            <ac:spMk id="2" creationId="{2B4457B4-8521-4B2F-A2FE-4B6FEFD044AF}"/>
          </ac:spMkLst>
        </pc:spChg>
      </pc:sldChg>
      <pc:sldChg chg="addSp delSp modSp mod">
        <pc:chgData name="Procopi Constantinou" userId="51d9ef28ec21f27b" providerId="LiveId" clId="{694394C7-D8F6-4448-AF33-569C545F55DD}" dt="2022-10-22T12:33:59.543" v="587" actId="14100"/>
        <pc:sldMkLst>
          <pc:docMk/>
          <pc:sldMk cId="278120897" sldId="263"/>
        </pc:sldMkLst>
        <pc:spChg chg="mod">
          <ac:chgData name="Procopi Constantinou" userId="51d9ef28ec21f27b" providerId="LiveId" clId="{694394C7-D8F6-4448-AF33-569C545F55DD}" dt="2022-10-22T12:33:59.543" v="587" actId="14100"/>
          <ac:spMkLst>
            <pc:docMk/>
            <pc:sldMk cId="278120897" sldId="263"/>
            <ac:spMk id="8" creationId="{DAA6B327-F268-AD7C-4B4E-054CD8F94693}"/>
          </ac:spMkLst>
        </pc:spChg>
        <pc:spChg chg="del mod topLvl">
          <ac:chgData name="Procopi Constantinou" userId="51d9ef28ec21f27b" providerId="LiveId" clId="{694394C7-D8F6-4448-AF33-569C545F55DD}" dt="2022-10-22T12:33:33.797" v="557" actId="478"/>
          <ac:spMkLst>
            <pc:docMk/>
            <pc:sldMk cId="278120897" sldId="263"/>
            <ac:spMk id="11" creationId="{FAD10827-944E-535F-FAEE-7277D3D90B63}"/>
          </ac:spMkLst>
        </pc:spChg>
        <pc:spChg chg="del mod topLvl">
          <ac:chgData name="Procopi Constantinou" userId="51d9ef28ec21f27b" providerId="LiveId" clId="{694394C7-D8F6-4448-AF33-569C545F55DD}" dt="2022-10-22T12:33:34.908" v="558" actId="478"/>
          <ac:spMkLst>
            <pc:docMk/>
            <pc:sldMk cId="278120897" sldId="263"/>
            <ac:spMk id="12" creationId="{9C6EF1F5-0761-C1F0-AF41-04B3A5A6C738}"/>
          </ac:spMkLst>
        </pc:spChg>
        <pc:spChg chg="mod">
          <ac:chgData name="Procopi Constantinou" userId="51d9ef28ec21f27b" providerId="LiveId" clId="{694394C7-D8F6-4448-AF33-569C545F55DD}" dt="2022-10-22T12:33:54.613" v="585" actId="1037"/>
          <ac:spMkLst>
            <pc:docMk/>
            <pc:sldMk cId="278120897" sldId="263"/>
            <ac:spMk id="15" creationId="{C046EE0E-DA89-4161-49E3-E910C5A93EFD}"/>
          </ac:spMkLst>
        </pc:spChg>
        <pc:spChg chg="mod">
          <ac:chgData name="Procopi Constantinou" userId="51d9ef28ec21f27b" providerId="LiveId" clId="{694394C7-D8F6-4448-AF33-569C545F55DD}" dt="2022-10-22T12:02:44.053" v="51"/>
          <ac:spMkLst>
            <pc:docMk/>
            <pc:sldMk cId="278120897" sldId="263"/>
            <ac:spMk id="16" creationId="{3058AF1D-608E-66C1-FDB4-323D68E9126E}"/>
          </ac:spMkLst>
        </pc:spChg>
        <pc:spChg chg="add del mod ord">
          <ac:chgData name="Procopi Constantinou" userId="51d9ef28ec21f27b" providerId="LiveId" clId="{694394C7-D8F6-4448-AF33-569C545F55DD}" dt="2022-10-22T12:32:20.912" v="533"/>
          <ac:spMkLst>
            <pc:docMk/>
            <pc:sldMk cId="278120897" sldId="263"/>
            <ac:spMk id="17" creationId="{8BA6E7E0-8DD5-4F78-B333-7A27D2C73AEB}"/>
          </ac:spMkLst>
        </pc:spChg>
        <pc:grpChg chg="del mod topLvl">
          <ac:chgData name="Procopi Constantinou" userId="51d9ef28ec21f27b" providerId="LiveId" clId="{694394C7-D8F6-4448-AF33-569C545F55DD}" dt="2022-10-22T12:33:31.441" v="555" actId="478"/>
          <ac:grpSpMkLst>
            <pc:docMk/>
            <pc:sldMk cId="278120897" sldId="263"/>
            <ac:grpSpMk id="3" creationId="{7BA4A1B0-FE49-EDA1-EB7E-3EE677977FB5}"/>
          </ac:grpSpMkLst>
        </pc:grpChg>
        <pc:grpChg chg="del mod topLvl">
          <ac:chgData name="Procopi Constantinou" userId="51d9ef28ec21f27b" providerId="LiveId" clId="{694394C7-D8F6-4448-AF33-569C545F55DD}" dt="2022-10-22T12:33:16.942" v="546" actId="478"/>
          <ac:grpSpMkLst>
            <pc:docMk/>
            <pc:sldMk cId="278120897" sldId="263"/>
            <ac:grpSpMk id="9" creationId="{73CDB37B-E71B-3D33-07F3-7B099FB88670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3" creationId="{6F4F0000-694B-8C99-CEE1-F08ADF7E4511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4" creationId="{27443BF6-392C-375A-958E-724F34D3C01D}"/>
          </ac:grpSpMkLst>
        </pc:grpChg>
        <pc:picChg chg="del mod">
          <ac:chgData name="Procopi Constantinou" userId="51d9ef28ec21f27b" providerId="LiveId" clId="{694394C7-D8F6-4448-AF33-569C545F55DD}" dt="2022-10-22T12:33:31.441" v="555" actId="478"/>
          <ac:picMkLst>
            <pc:docMk/>
            <pc:sldMk cId="278120897" sldId="263"/>
            <ac:picMk id="2" creationId="{C2A1D2EB-566A-AA34-43FC-33A5E5E2B67C}"/>
          </ac:picMkLst>
        </pc:picChg>
        <pc:picChg chg="add mod ord">
          <ac:chgData name="Procopi Constantinou" userId="51d9ef28ec21f27b" providerId="LiveId" clId="{694394C7-D8F6-4448-AF33-569C545F55DD}" dt="2022-10-22T12:33:53.223" v="579" actId="1036"/>
          <ac:picMkLst>
            <pc:docMk/>
            <pc:sldMk cId="278120897" sldId="263"/>
            <ac:picMk id="5" creationId="{BB780C83-1A20-4E97-9424-5DF82C1AA757}"/>
          </ac:picMkLst>
        </pc:picChg>
        <pc:picChg chg="add mod ord">
          <ac:chgData name="Procopi Constantinou" userId="51d9ef28ec21f27b" providerId="LiveId" clId="{694394C7-D8F6-4448-AF33-569C545F55DD}" dt="2022-10-22T12:33:48.560" v="563" actId="1076"/>
          <ac:picMkLst>
            <pc:docMk/>
            <pc:sldMk cId="278120897" sldId="263"/>
            <ac:picMk id="6" creationId="{F485EF93-D181-455C-BF89-B5824F920795}"/>
          </ac:picMkLst>
        </pc:picChg>
        <pc:picChg chg="del mod">
          <ac:chgData name="Procopi Constantinou" userId="51d9ef28ec21f27b" providerId="LiveId" clId="{694394C7-D8F6-4448-AF33-569C545F55DD}" dt="2022-10-22T12:33:19.190" v="548" actId="478"/>
          <ac:picMkLst>
            <pc:docMk/>
            <pc:sldMk cId="278120897" sldId="263"/>
            <ac:picMk id="7" creationId="{6D0A955D-3B95-B0F6-3C61-0D545FFB8F93}"/>
          </ac:picMkLst>
        </pc:picChg>
        <pc:picChg chg="add del mod">
          <ac:chgData name="Procopi Constantinou" userId="51d9ef28ec21f27b" providerId="LiveId" clId="{694394C7-D8F6-4448-AF33-569C545F55DD}" dt="2022-10-22T12:33:29.849" v="553" actId="478"/>
          <ac:picMkLst>
            <pc:docMk/>
            <pc:sldMk cId="278120897" sldId="263"/>
            <ac:picMk id="18" creationId="{FE6E873D-CBEB-49EE-9DF3-E99A9EBE7C5E}"/>
          </ac:picMkLst>
        </pc:picChg>
        <pc:picChg chg="add del mod">
          <ac:chgData name="Procopi Constantinou" userId="51d9ef28ec21f27b" providerId="LiveId" clId="{694394C7-D8F6-4448-AF33-569C545F55DD}" dt="2022-10-22T12:33:30.199" v="554" actId="478"/>
          <ac:picMkLst>
            <pc:docMk/>
            <pc:sldMk cId="278120897" sldId="263"/>
            <ac:picMk id="19" creationId="{EB63F680-07BB-45BC-AC38-627D66925D90}"/>
          </ac:picMkLst>
        </pc:picChg>
        <pc:picChg chg="del mod">
          <ac:chgData name="Procopi Constantinou" userId="51d9ef28ec21f27b" providerId="LiveId" clId="{694394C7-D8F6-4448-AF33-569C545F55DD}" dt="2022-10-22T12:33:32.566" v="556" actId="478"/>
          <ac:picMkLst>
            <pc:docMk/>
            <pc:sldMk cId="278120897" sldId="263"/>
            <ac:picMk id="1025" creationId="{DA28BDF8-534F-B535-4675-EA70A2396F62}"/>
          </ac:picMkLst>
        </pc:picChg>
        <pc:picChg chg="del mod">
          <ac:chgData name="Procopi Constantinou" userId="51d9ef28ec21f27b" providerId="LiveId" clId="{694394C7-D8F6-4448-AF33-569C545F55DD}" dt="2022-10-22T12:33:16.942" v="546" actId="478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mod">
        <pc:chgData name="Procopi Constantinou" userId="51d9ef28ec21f27b" providerId="LiveId" clId="{694394C7-D8F6-4448-AF33-569C545F55DD}" dt="2022-10-22T12:32:19.930" v="531"/>
        <pc:sldMkLst>
          <pc:docMk/>
          <pc:sldMk cId="4059991840" sldId="264"/>
        </pc:sldMkLst>
        <pc:spChg chg="mod ord">
          <ac:chgData name="Procopi Constantinou" userId="51d9ef28ec21f27b" providerId="LiveId" clId="{694394C7-D8F6-4448-AF33-569C545F55DD}" dt="2022-10-22T12:03:24.737" v="118" actId="20577"/>
          <ac:spMkLst>
            <pc:docMk/>
            <pc:sldMk cId="4059991840" sldId="264"/>
            <ac:spMk id="5" creationId="{AE05CE1C-3AE7-59BB-CF38-F534E856D8F8}"/>
          </ac:spMkLst>
        </pc:spChg>
        <pc:spChg chg="add del mod ord">
          <ac:chgData name="Procopi Constantinou" userId="51d9ef28ec21f27b" providerId="LiveId" clId="{694394C7-D8F6-4448-AF33-569C545F55DD}" dt="2022-10-22T12:32:19.930" v="531"/>
          <ac:spMkLst>
            <pc:docMk/>
            <pc:sldMk cId="4059991840" sldId="264"/>
            <ac:spMk id="8" creationId="{C619AACD-6A31-4DA7-A278-06F4F51D9B32}"/>
          </ac:spMkLst>
        </pc:spChg>
        <pc:spChg chg="mod">
          <ac:chgData name="Procopi Constantinou" userId="51d9ef28ec21f27b" providerId="LiveId" clId="{694394C7-D8F6-4448-AF33-569C545F55DD}" dt="2022-10-22T12:06:23.083" v="122" actId="14100"/>
          <ac:spMkLst>
            <pc:docMk/>
            <pc:sldMk cId="4059991840" sldId="264"/>
            <ac:spMk id="25" creationId="{BAF55DB3-98CF-AA12-10B9-B5D14C8CC78C}"/>
          </ac:spMkLst>
        </pc:spChg>
        <pc:spChg chg="mod">
          <ac:chgData name="Procopi Constantinou" userId="51d9ef28ec21f27b" providerId="LiveId" clId="{694394C7-D8F6-4448-AF33-569C545F55DD}" dt="2022-10-22T12:06:20.230" v="121"/>
          <ac:spMkLst>
            <pc:docMk/>
            <pc:sldMk cId="4059991840" sldId="264"/>
            <ac:spMk id="26" creationId="{854F80A4-4832-A78A-7FF2-0BFEE52A05A3}"/>
          </ac:spMkLst>
        </pc:spChg>
      </pc:sldChg>
      <pc:sldChg chg="addSp delSp modSp add mod ord">
        <pc:chgData name="Procopi Constantinou" userId="51d9ef28ec21f27b" providerId="LiveId" clId="{694394C7-D8F6-4448-AF33-569C545F55DD}" dt="2022-10-22T13:59:07.937" v="2113" actId="20577"/>
        <pc:sldMkLst>
          <pc:docMk/>
          <pc:sldMk cId="352456010" sldId="265"/>
        </pc:sldMkLst>
        <pc:spChg chg="del">
          <ac:chgData name="Procopi Constantinou" userId="51d9ef28ec21f27b" providerId="LiveId" clId="{694394C7-D8F6-4448-AF33-569C545F55DD}" dt="2022-10-22T12:22:40.062" v="476" actId="478"/>
          <ac:spMkLst>
            <pc:docMk/>
            <pc:sldMk cId="352456010" sldId="265"/>
            <ac:spMk id="2" creationId="{586DA2EE-A417-9C98-D3DF-970C4108ABEC}"/>
          </ac:spMkLst>
        </pc:spChg>
        <pc:spChg chg="mod">
          <ac:chgData name="Procopi Constantinou" userId="51d9ef28ec21f27b" providerId="LiveId" clId="{694394C7-D8F6-4448-AF33-569C545F55DD}" dt="2022-10-22T13:55:19.902" v="1989" actId="20577"/>
          <ac:spMkLst>
            <pc:docMk/>
            <pc:sldMk cId="352456010" sldId="265"/>
            <ac:spMk id="4" creationId="{C3A60D11-AEA7-D412-70DD-753B4EE6B408}"/>
          </ac:spMkLst>
        </pc:spChg>
        <pc:spChg chg="add mod or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6" creationId="{D874DC6F-D089-47B0-BBDE-D1FE3461DACC}"/>
          </ac:spMkLst>
        </pc:spChg>
        <pc:spChg chg="add mo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7" creationId="{0A319186-6134-4F6C-9A99-9590A4D29406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0" creationId="{3C1E3E37-A814-41B3-9719-4A228B25A2E9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1" creationId="{A61C1200-9232-46F0-A8A4-45874B20CADD}"/>
          </ac:spMkLst>
        </pc:spChg>
        <pc:spChg chg="add mod topLvl">
          <ac:chgData name="Procopi Constantinou" userId="51d9ef28ec21f27b" providerId="LiveId" clId="{694394C7-D8F6-4448-AF33-569C545F55DD}" dt="2022-10-22T13:55:57.268" v="2006" actId="1076"/>
          <ac:spMkLst>
            <pc:docMk/>
            <pc:sldMk cId="352456010" sldId="265"/>
            <ac:spMk id="22" creationId="{A85F520F-0DE2-4DA9-9A28-B8C4BABFB8A3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4" creationId="{5CCB9488-FDDB-40B2-BBE1-DF37BF2791BB}"/>
          </ac:spMkLst>
        </pc:spChg>
        <pc:spChg chg="add del mod">
          <ac:chgData name="Procopi Constantinou" userId="51d9ef28ec21f27b" providerId="LiveId" clId="{694394C7-D8F6-4448-AF33-569C545F55DD}" dt="2022-10-22T13:47:48.667" v="1861" actId="478"/>
          <ac:spMkLst>
            <pc:docMk/>
            <pc:sldMk cId="352456010" sldId="265"/>
            <ac:spMk id="25" creationId="{6032FBE2-4CE3-4857-85FF-187F84CF8D79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6" creationId="{474E43EA-D95F-48A0-9FE3-2200FB66EF70}"/>
          </ac:spMkLst>
        </pc:spChg>
        <pc:spChg chg="add mod">
          <ac:chgData name="Procopi Constantinou" userId="51d9ef28ec21f27b" providerId="LiveId" clId="{694394C7-D8F6-4448-AF33-569C545F55DD}" dt="2022-10-22T13:55:06.159" v="1973" actId="164"/>
          <ac:spMkLst>
            <pc:docMk/>
            <pc:sldMk cId="352456010" sldId="265"/>
            <ac:spMk id="30" creationId="{FB607F72-30AB-4498-ACFE-04AB2E172986}"/>
          </ac:spMkLst>
        </pc:spChg>
        <pc:spChg chg="add mod">
          <ac:chgData name="Procopi Constantinou" userId="51d9ef28ec21f27b" providerId="LiveId" clId="{694394C7-D8F6-4448-AF33-569C545F55DD}" dt="2022-10-22T13:55:08.423" v="1974" actId="164"/>
          <ac:spMkLst>
            <pc:docMk/>
            <pc:sldMk cId="352456010" sldId="265"/>
            <ac:spMk id="33" creationId="{597BCE56-2885-4B45-96F6-D1FBA40140B0}"/>
          </ac:spMkLst>
        </pc:spChg>
        <pc:spChg chg="add mod">
          <ac:chgData name="Procopi Constantinou" userId="51d9ef28ec21f27b" providerId="LiveId" clId="{694394C7-D8F6-4448-AF33-569C545F55DD}" dt="2022-10-22T13:55:10.612" v="1975" actId="164"/>
          <ac:spMkLst>
            <pc:docMk/>
            <pc:sldMk cId="352456010" sldId="265"/>
            <ac:spMk id="36" creationId="{6D231779-EB35-4F78-A532-622E5ED19142}"/>
          </ac:spMkLst>
        </pc:spChg>
        <pc:spChg chg="add mod">
          <ac:chgData name="Procopi Constantinou" userId="51d9ef28ec21f27b" providerId="LiveId" clId="{694394C7-D8F6-4448-AF33-569C545F55DD}" dt="2022-10-22T13:59:07.937" v="2113" actId="20577"/>
          <ac:spMkLst>
            <pc:docMk/>
            <pc:sldMk cId="352456010" sldId="265"/>
            <ac:spMk id="42" creationId="{2191068E-5FF9-4DD3-9032-1E0CF2D13198}"/>
          </ac:spMkLst>
        </pc:spChg>
        <pc:grpChg chg="add del mod">
          <ac:chgData name="Procopi Constantinou" userId="51d9ef28ec21f27b" providerId="LiveId" clId="{694394C7-D8F6-4448-AF33-569C545F55DD}" dt="2022-10-22T13:44:53.196" v="1765" actId="165"/>
          <ac:grpSpMkLst>
            <pc:docMk/>
            <pc:sldMk cId="352456010" sldId="265"/>
            <ac:grpSpMk id="7" creationId="{1A6A844A-6F47-4701-AAFB-78086D8DC7BB}"/>
          </ac:grpSpMkLst>
        </pc:grpChg>
        <pc:grpChg chg="add del mod">
          <ac:chgData name="Procopi Constantinou" userId="51d9ef28ec21f27b" providerId="LiveId" clId="{694394C7-D8F6-4448-AF33-569C545F55DD}" dt="2022-10-22T12:36:49.020" v="593" actId="165"/>
          <ac:grpSpMkLst>
            <pc:docMk/>
            <pc:sldMk cId="352456010" sldId="265"/>
            <ac:grpSpMk id="9" creationId="{3B5DF82D-0DA3-4164-A615-6EF67C07F314}"/>
          </ac:grpSpMkLst>
        </pc:grpChg>
        <pc:grpChg chg="add del mod">
          <ac:chgData name="Procopi Constantinou" userId="51d9ef28ec21f27b" providerId="LiveId" clId="{694394C7-D8F6-4448-AF33-569C545F55DD}" dt="2022-10-22T13:44:34.323" v="1760" actId="165"/>
          <ac:grpSpMkLst>
            <pc:docMk/>
            <pc:sldMk cId="352456010" sldId="265"/>
            <ac:grpSpMk id="11" creationId="{2EC304F9-9DC6-4899-B0F6-9B183B09548A}"/>
          </ac:grpSpMkLst>
        </pc:grpChg>
        <pc:grpChg chg="add del mod">
          <ac:chgData name="Procopi Constantinou" userId="51d9ef28ec21f27b" providerId="LiveId" clId="{694394C7-D8F6-4448-AF33-569C545F55DD}" dt="2022-10-22T12:38:59.543" v="746" actId="478"/>
          <ac:grpSpMkLst>
            <pc:docMk/>
            <pc:sldMk cId="352456010" sldId="265"/>
            <ac:grpSpMk id="11" creationId="{51C35099-7DCA-4A39-93F3-1B437538B7EA}"/>
          </ac:grpSpMkLst>
        </pc:grpChg>
        <pc:grpChg chg="add mod ord">
          <ac:chgData name="Procopi Constantinou" userId="51d9ef28ec21f27b" providerId="LiveId" clId="{694394C7-D8F6-4448-AF33-569C545F55DD}" dt="2022-10-22T13:55:42.158" v="2002" actId="164"/>
          <ac:grpSpMkLst>
            <pc:docMk/>
            <pc:sldMk cId="352456010" sldId="265"/>
            <ac:grpSpMk id="12" creationId="{10ADCC43-3BBE-46D9-A9F5-9DC97B1DBEB9}"/>
          </ac:grpSpMkLst>
        </pc:grpChg>
        <pc:grpChg chg="add del mod or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3" creationId="{F7FD3295-837D-4904-A857-1FCD35E29C22}"/>
          </ac:grpSpMkLst>
        </pc:grpChg>
        <pc:grpChg chg="add del mo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4" creationId="{F1E3B244-A201-446C-8449-5B1AC98E2D82}"/>
          </ac:grpSpMkLst>
        </pc:grpChg>
        <pc:grpChg chg="add mod">
          <ac:chgData name="Procopi Constantinou" userId="51d9ef28ec21f27b" providerId="LiveId" clId="{694394C7-D8F6-4448-AF33-569C545F55DD}" dt="2022-10-22T13:58:13.996" v="2007" actId="1076"/>
          <ac:grpSpMkLst>
            <pc:docMk/>
            <pc:sldMk cId="352456010" sldId="265"/>
            <ac:grpSpMk id="27" creationId="{57591060-19BD-4387-AA80-6AD6E48C3594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7" creationId="{554D6D54-3441-4C82-BD82-DF27408096C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8" creationId="{3A0DC793-4D31-41B6-AE6E-F0D27547AB1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9" creationId="{6379E76F-7FA3-4F56-95E7-865E75A4AE7A}"/>
          </ac:grpSpMkLst>
        </pc:grpChg>
        <pc:grpChg chg="add mod">
          <ac:chgData name="Procopi Constantinou" userId="51d9ef28ec21f27b" providerId="LiveId" clId="{694394C7-D8F6-4448-AF33-569C545F55DD}" dt="2022-10-22T13:55:31.973" v="1998" actId="1037"/>
          <ac:grpSpMkLst>
            <pc:docMk/>
            <pc:sldMk cId="352456010" sldId="265"/>
            <ac:grpSpMk id="40" creationId="{FB5B2A6D-33E1-4765-BE02-A5EDC5A54775}"/>
          </ac:grpSpMkLst>
        </pc:grpChg>
        <pc:grpChg chg="add mod">
          <ac:chgData name="Procopi Constantinou" userId="51d9ef28ec21f27b" providerId="LiveId" clId="{694394C7-D8F6-4448-AF33-569C545F55DD}" dt="2022-10-22T13:55:45.460" v="2003" actId="14100"/>
          <ac:grpSpMkLst>
            <pc:docMk/>
            <pc:sldMk cId="352456010" sldId="265"/>
            <ac:grpSpMk id="41" creationId="{EFA56832-4977-442D-A10D-890C90B0084D}"/>
          </ac:grpSpMkLst>
        </pc:grpChg>
        <pc:picChg chg="add del mod modCrop">
          <ac:chgData name="Procopi Constantinou" userId="51d9ef28ec21f27b" providerId="LiveId" clId="{694394C7-D8F6-4448-AF33-569C545F55DD}" dt="2022-10-22T13:41:36.508" v="1692" actId="478"/>
          <ac:picMkLst>
            <pc:docMk/>
            <pc:sldMk cId="352456010" sldId="265"/>
            <ac:picMk id="3" creationId="{6E4CE92B-5B6A-49F2-A4A3-00068586089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5" creationId="{E29C5B3C-8D2B-46A9-8312-6FFEC150B97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6" creationId="{4BFF76A2-F3FA-7623-A4A5-41133191C7B6}"/>
          </ac:picMkLst>
        </pc:picChg>
        <pc:picChg chg="add mod or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6" creationId="{787BFEBD-0529-429F-9231-FAED681385B8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7" creationId="{337A218D-A855-41EA-91A1-82D025AAF83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8" creationId="{2BC1403B-9F92-565D-F9BB-E8C11FADD219}"/>
          </ac:picMkLst>
        </pc:picChg>
        <pc:picChg chg="add mo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9" creationId="{67E67BB5-081B-4321-B77A-851E1B646B7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0" creationId="{6834270A-95DA-15A8-BAF1-9DE44B3E402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2" creationId="{0BBB56E8-F1A2-3677-F682-36BE083ACA0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4" creationId="{2E18D893-A169-0B26-CD38-143F190D4590}"/>
          </ac:picMkLst>
        </pc:picChg>
        <pc:picChg chg="add del mod ord topLvl">
          <ac:chgData name="Procopi Constantinou" userId="51d9ef28ec21f27b" providerId="LiveId" clId="{694394C7-D8F6-4448-AF33-569C545F55DD}" dt="2022-10-22T13:45:21.969" v="1781" actId="478"/>
          <ac:picMkLst>
            <pc:docMk/>
            <pc:sldMk cId="352456010" sldId="265"/>
            <ac:picMk id="15" creationId="{FC62614B-E32D-49D0-80E9-B9CDB1466D5F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8" creationId="{F1F29F0B-C4AF-475E-B709-C7652E7ED5B0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9" creationId="{3D17DF5E-F548-441A-A60D-142388714488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23" creationId="{027AF15B-3A31-402B-AC12-D2E5EAA9E2F4}"/>
          </ac:picMkLst>
        </pc:picChg>
        <pc:picChg chg="add mod ord modCrop">
          <ac:chgData name="Procopi Constantinou" userId="51d9ef28ec21f27b" providerId="LiveId" clId="{694394C7-D8F6-4448-AF33-569C545F55DD}" dt="2022-10-22T13:55:06.159" v="1973" actId="164"/>
          <ac:picMkLst>
            <pc:docMk/>
            <pc:sldMk cId="352456010" sldId="265"/>
            <ac:picMk id="29" creationId="{A320862A-CE1B-4034-92A4-78C264239105}"/>
          </ac:picMkLst>
        </pc:picChg>
        <pc:picChg chg="add mod ord modCrop">
          <ac:chgData name="Procopi Constantinou" userId="51d9ef28ec21f27b" providerId="LiveId" clId="{694394C7-D8F6-4448-AF33-569C545F55DD}" dt="2022-10-22T13:55:08.423" v="1974" actId="164"/>
          <ac:picMkLst>
            <pc:docMk/>
            <pc:sldMk cId="352456010" sldId="265"/>
            <ac:picMk id="32" creationId="{4A3C9D31-A688-4316-97FE-37230275F391}"/>
          </ac:picMkLst>
        </pc:picChg>
        <pc:picChg chg="add mod ord modCrop">
          <ac:chgData name="Procopi Constantinou" userId="51d9ef28ec21f27b" providerId="LiveId" clId="{694394C7-D8F6-4448-AF33-569C545F55DD}" dt="2022-10-22T13:55:10.612" v="1975" actId="164"/>
          <ac:picMkLst>
            <pc:docMk/>
            <pc:sldMk cId="352456010" sldId="265"/>
            <ac:picMk id="35" creationId="{A52FE44B-CB55-4DCD-AEA8-970618CC50EF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49" creationId="{C2D76CC8-4DE9-4617-AA83-F077F0D6D946}"/>
          </ac:picMkLst>
        </pc:picChg>
        <pc:picChg chg="add del mod">
          <ac:chgData name="Procopi Constantinou" userId="51d9ef28ec21f27b" providerId="LiveId" clId="{694394C7-D8F6-4448-AF33-569C545F55DD}" dt="2022-10-22T12:23:53.778" v="480" actId="478"/>
          <ac:picMkLst>
            <pc:docMk/>
            <pc:sldMk cId="352456010" sldId="265"/>
            <ac:picMk id="2050" creationId="{47512A13-A590-41A9-8762-D8E674227225}"/>
          </ac:picMkLst>
        </pc:picChg>
        <pc:picChg chg="add del mod">
          <ac:chgData name="Procopi Constantinou" userId="51d9ef28ec21f27b" providerId="LiveId" clId="{694394C7-D8F6-4448-AF33-569C545F55DD}" dt="2022-10-22T12:24:01.010" v="483" actId="478"/>
          <ac:picMkLst>
            <pc:docMk/>
            <pc:sldMk cId="352456010" sldId="265"/>
            <ac:picMk id="2051" creationId="{3866D86D-7ED6-4F89-898A-67A90E0CEC2C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52" creationId="{C3C99B41-F5D6-4C0A-A566-661E459D9EA7}"/>
          </ac:picMkLst>
        </pc:picChg>
        <pc:picChg chg="add del mod">
          <ac:chgData name="Procopi Constantinou" userId="51d9ef28ec21f27b" providerId="LiveId" clId="{694394C7-D8F6-4448-AF33-569C545F55DD}" dt="2022-10-22T12:26:17.783" v="489" actId="478"/>
          <ac:picMkLst>
            <pc:docMk/>
            <pc:sldMk cId="352456010" sldId="265"/>
            <ac:picMk id="2053" creationId="{BC2D7434-F685-4F4A-BE5D-69975CA5007B}"/>
          </ac:picMkLst>
        </pc:picChg>
      </pc:sldChg>
      <pc:sldChg chg="addSp delSp modSp add mod">
        <pc:chgData name="Procopi Constantinou" userId="51d9ef28ec21f27b" providerId="LiveId" clId="{694394C7-D8F6-4448-AF33-569C545F55DD}" dt="2022-10-22T13:18:39.535" v="1435" actId="113"/>
        <pc:sldMkLst>
          <pc:docMk/>
          <pc:sldMk cId="1896415832" sldId="266"/>
        </pc:sldMkLst>
        <pc:spChg chg="mod">
          <ac:chgData name="Procopi Constantinou" userId="51d9ef28ec21f27b" providerId="LiveId" clId="{694394C7-D8F6-4448-AF33-569C545F55DD}" dt="2022-10-22T12:53:24.684" v="811"/>
          <ac:spMkLst>
            <pc:docMk/>
            <pc:sldMk cId="1896415832" sldId="266"/>
            <ac:spMk id="4" creationId="{C3A60D11-AEA7-D412-70DD-753B4EE6B408}"/>
          </ac:spMkLst>
        </pc:spChg>
        <pc:spChg chg="add del">
          <ac:chgData name="Procopi Constantinou" userId="51d9ef28ec21f27b" providerId="LiveId" clId="{694394C7-D8F6-4448-AF33-569C545F55DD}" dt="2022-10-22T12:56:47.601" v="828"/>
          <ac:spMkLst>
            <pc:docMk/>
            <pc:sldMk cId="1896415832" sldId="266"/>
            <ac:spMk id="8" creationId="{99C0AB5C-B10A-4708-8204-41F31A39D7EA}"/>
          </ac:spMkLst>
        </pc:spChg>
        <pc:spChg chg="add del">
          <ac:chgData name="Procopi Constantinou" userId="51d9ef28ec21f27b" providerId="LiveId" clId="{694394C7-D8F6-4448-AF33-569C545F55DD}" dt="2022-10-22T12:56:01.416" v="826" actId="22"/>
          <ac:spMkLst>
            <pc:docMk/>
            <pc:sldMk cId="1896415832" sldId="266"/>
            <ac:spMk id="12" creationId="{2E5F8DCE-41E3-43D7-9B41-894BB1998C80}"/>
          </ac:spMkLst>
        </pc:spChg>
        <pc:spChg chg="add del">
          <ac:chgData name="Procopi Constantinou" userId="51d9ef28ec21f27b" providerId="LiveId" clId="{694394C7-D8F6-4448-AF33-569C545F55DD}" dt="2022-10-22T12:56:52.266" v="831" actId="22"/>
          <ac:spMkLst>
            <pc:docMk/>
            <pc:sldMk cId="1896415832" sldId="266"/>
            <ac:spMk id="16" creationId="{630AE955-2381-49A4-B8A6-FEAF1F71D9DB}"/>
          </ac:spMkLst>
        </pc:spChg>
        <pc:spChg chg="add mod">
          <ac:chgData name="Procopi Constantinou" userId="51d9ef28ec21f27b" providerId="LiveId" clId="{694394C7-D8F6-4448-AF33-569C545F55DD}" dt="2022-10-22T13:18:39.535" v="1435" actId="113"/>
          <ac:spMkLst>
            <pc:docMk/>
            <pc:sldMk cId="1896415832" sldId="266"/>
            <ac:spMk id="18" creationId="{EDC39E56-DAEE-4EF5-875B-6AD3752D3492}"/>
          </ac:spMkLst>
        </pc:spChg>
        <pc:spChg chg="add mod">
          <ac:chgData name="Procopi Constantinou" userId="51d9ef28ec21f27b" providerId="LiveId" clId="{694394C7-D8F6-4448-AF33-569C545F55DD}" dt="2022-10-22T13:11:07.566" v="1001" actId="1035"/>
          <ac:spMkLst>
            <pc:docMk/>
            <pc:sldMk cId="1896415832" sldId="266"/>
            <ac:spMk id="19" creationId="{36A48753-8F47-4B88-9587-A10C566968D0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0" creationId="{3C1E3E37-A814-41B3-9719-4A228B25A2E9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1" creationId="{A61C1200-9232-46F0-A8A4-45874B20CADD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2" creationId="{A85F520F-0DE2-4DA9-9A28-B8C4BABFB8A3}"/>
          </ac:spMkLst>
        </pc:spChg>
        <pc:spChg chg="add del mod">
          <ac:chgData name="Procopi Constantinou" userId="51d9ef28ec21f27b" providerId="LiveId" clId="{694394C7-D8F6-4448-AF33-569C545F55DD}" dt="2022-10-22T13:11:40.032" v="1008" actId="478"/>
          <ac:spMkLst>
            <pc:docMk/>
            <pc:sldMk cId="1896415832" sldId="266"/>
            <ac:spMk id="23" creationId="{38FFDEFF-0632-4B5C-AF29-4D1963A9B84F}"/>
          </ac:spMkLst>
        </pc:spChg>
        <pc:spChg chg="add del mod">
          <ac:chgData name="Procopi Constantinou" userId="51d9ef28ec21f27b" providerId="LiveId" clId="{694394C7-D8F6-4448-AF33-569C545F55DD}" dt="2022-10-22T13:18:37.823" v="1434" actId="478"/>
          <ac:spMkLst>
            <pc:docMk/>
            <pc:sldMk cId="1896415832" sldId="266"/>
            <ac:spMk id="24" creationId="{648D9CED-5312-4394-AD6D-1EA134015962}"/>
          </ac:spMkLst>
        </pc:spChg>
        <pc:picChg chg="add mod ord">
          <ac:chgData name="Procopi Constantinou" userId="51d9ef28ec21f27b" providerId="LiveId" clId="{694394C7-D8F6-4448-AF33-569C545F55DD}" dt="2022-10-22T13:02:09.521" v="832" actId="1076"/>
          <ac:picMkLst>
            <pc:docMk/>
            <pc:sldMk cId="1896415832" sldId="266"/>
            <ac:picMk id="3" creationId="{7E50D067-8939-41DA-A68E-66A81DC558A9}"/>
          </ac:picMkLst>
        </pc:picChg>
        <pc:picChg chg="add mod">
          <ac:chgData name="Procopi Constantinou" userId="51d9ef28ec21f27b" providerId="LiveId" clId="{694394C7-D8F6-4448-AF33-569C545F55DD}" dt="2022-10-22T13:15:31.292" v="1289" actId="1076"/>
          <ac:picMkLst>
            <pc:docMk/>
            <pc:sldMk cId="1896415832" sldId="266"/>
            <ac:picMk id="6" creationId="{3E8F4336-F207-4049-AC96-36DA56230477}"/>
          </ac:picMkLst>
        </pc:picChg>
        <pc:picChg chg="del">
          <ac:chgData name="Procopi Constantinou" userId="51d9ef28ec21f27b" providerId="LiveId" clId="{694394C7-D8F6-4448-AF33-569C545F55DD}" dt="2022-10-22T12:39:37.483" v="800" actId="478"/>
          <ac:picMkLst>
            <pc:docMk/>
            <pc:sldMk cId="1896415832" sldId="266"/>
            <ac:picMk id="15" creationId="{FC62614B-E32D-49D0-80E9-B9CDB1466D5F}"/>
          </ac:picMkLst>
        </pc:picChg>
        <pc:picChg chg="add del mod">
          <ac:chgData name="Procopi Constantinou" userId="51d9ef28ec21f27b" providerId="LiveId" clId="{694394C7-D8F6-4448-AF33-569C545F55DD}" dt="2022-10-22T13:08:30.102" v="835" actId="478"/>
          <ac:picMkLst>
            <pc:docMk/>
            <pc:sldMk cId="1896415832" sldId="266"/>
            <ac:picMk id="17" creationId="{13E7F193-CFB3-41FE-9022-28A2CFEAF5CA}"/>
          </ac:picMkLst>
        </pc:picChg>
      </pc:sldChg>
      <pc:sldChg chg="addSp delSp modSp add mod">
        <pc:chgData name="Procopi Constantinou" userId="51d9ef28ec21f27b" providerId="LiveId" clId="{694394C7-D8F6-4448-AF33-569C545F55DD}" dt="2022-10-23T12:48:55.382" v="4127" actId="1076"/>
        <pc:sldMkLst>
          <pc:docMk/>
          <pc:sldMk cId="2837071261" sldId="267"/>
        </pc:sldMkLst>
        <pc:spChg chg="mod">
          <ac:chgData name="Procopi Constantinou" userId="51d9ef28ec21f27b" providerId="LiveId" clId="{694394C7-D8F6-4448-AF33-569C545F55DD}" dt="2022-10-23T12:38:18.827" v="3873" actId="1076"/>
          <ac:spMkLst>
            <pc:docMk/>
            <pc:sldMk cId="2837071261" sldId="267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47:27.494" v="4011" actId="478"/>
          <ac:spMkLst>
            <pc:docMk/>
            <pc:sldMk cId="2837071261" sldId="267"/>
            <ac:spMk id="19" creationId="{7FEBC3B6-7108-431B-9616-3CD335399213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36" creationId="{865EF2EC-519F-41A7-A609-7A97DB3DACC3}"/>
          </ac:spMkLst>
        </pc:spChg>
        <pc:spChg chg="add mod">
          <ac:chgData name="Procopi Constantinou" userId="51d9ef28ec21f27b" providerId="LiveId" clId="{694394C7-D8F6-4448-AF33-569C545F55DD}" dt="2022-10-23T12:45:30.304" v="3954" actId="164"/>
          <ac:spMkLst>
            <pc:docMk/>
            <pc:sldMk cId="2837071261" sldId="267"/>
            <ac:spMk id="37" creationId="{B04CCF96-1A71-49C4-BF8C-80148CCDE510}"/>
          </ac:spMkLst>
        </pc:spChg>
        <pc:spChg chg="mod">
          <ac:chgData name="Procopi Constantinou" userId="51d9ef28ec21f27b" providerId="LiveId" clId="{694394C7-D8F6-4448-AF33-569C545F55DD}" dt="2022-10-22T20:20:44.322" v="2334" actId="20577"/>
          <ac:spMkLst>
            <pc:docMk/>
            <pc:sldMk cId="2837071261" sldId="267"/>
            <ac:spMk id="39" creationId="{483A5E1C-1B62-C0C6-0A25-CA767AA7ED50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0" creationId="{FE8437A6-8FCD-4E2D-B05D-86DF62C51AC7}"/>
          </ac:spMkLst>
        </pc:spChg>
        <pc:spChg chg="del">
          <ac:chgData name="Procopi Constantinou" userId="51d9ef28ec21f27b" providerId="LiveId" clId="{694394C7-D8F6-4448-AF33-569C545F55DD}" dt="2022-10-22T20:17:38.940" v="2116" actId="478"/>
          <ac:spMkLst>
            <pc:docMk/>
            <pc:sldMk cId="2837071261" sldId="267"/>
            <ac:spMk id="41" creationId="{3C477CAC-AD93-A760-9202-470D91DFFC94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2" creationId="{B9E561FC-9EAF-4923-ABF1-2C47EEE83C69}"/>
          </ac:spMkLst>
        </pc:spChg>
        <pc:spChg chg="add mod">
          <ac:chgData name="Procopi Constantinou" userId="51d9ef28ec21f27b" providerId="LiveId" clId="{694394C7-D8F6-4448-AF33-569C545F55DD}" dt="2022-10-23T12:48:55.382" v="4127" actId="1076"/>
          <ac:spMkLst>
            <pc:docMk/>
            <pc:sldMk cId="2837071261" sldId="267"/>
            <ac:spMk id="43" creationId="{7D346C11-BAB5-4E1D-8AA8-317E44CAF071}"/>
          </ac:spMkLst>
        </pc:spChg>
        <pc:spChg chg="add del mod">
          <ac:chgData name="Procopi Constantinou" userId="51d9ef28ec21f27b" providerId="LiveId" clId="{694394C7-D8F6-4448-AF33-569C545F55DD}" dt="2022-10-23T12:44:17.647" v="3933" actId="478"/>
          <ac:spMkLst>
            <pc:docMk/>
            <pc:sldMk cId="2837071261" sldId="267"/>
            <ac:spMk id="44" creationId="{76BC230F-D087-497B-B36F-B42804C80D32}"/>
          </ac:spMkLst>
        </pc:spChg>
        <pc:spChg chg="add mod">
          <ac:chgData name="Procopi Constantinou" userId="51d9ef28ec21f27b" providerId="LiveId" clId="{694394C7-D8F6-4448-AF33-569C545F55DD}" dt="2022-10-23T12:48:52.434" v="4126" actId="164"/>
          <ac:spMkLst>
            <pc:docMk/>
            <pc:sldMk cId="2837071261" sldId="267"/>
            <ac:spMk id="45" creationId="{97519C90-7161-4CAF-B2C3-0408A4540713}"/>
          </ac:spMkLst>
        </pc:spChg>
        <pc:spChg chg="add del mod">
          <ac:chgData name="Procopi Constantinou" userId="51d9ef28ec21f27b" providerId="LiveId" clId="{694394C7-D8F6-4448-AF33-569C545F55DD}" dt="2022-10-23T12:48:34.623" v="4065" actId="478"/>
          <ac:spMkLst>
            <pc:docMk/>
            <pc:sldMk cId="2837071261" sldId="267"/>
            <ac:spMk id="46" creationId="{350DA3A0-9FFE-43A0-8449-F0DC5BD490D4}"/>
          </ac:spMkLst>
        </pc:spChg>
        <pc:grpChg chg="add del mod">
          <ac:chgData name="Procopi Constantinou" userId="51d9ef28ec21f27b" providerId="LiveId" clId="{694394C7-D8F6-4448-AF33-569C545F55DD}" dt="2022-10-23T12:42:48.713" v="3925" actId="478"/>
          <ac:grpSpMkLst>
            <pc:docMk/>
            <pc:sldMk cId="2837071261" sldId="267"/>
            <ac:grpSpMk id="6" creationId="{7E1D74C1-B277-4499-AFF4-0A2108392F78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2" creationId="{D44EE74D-4849-41D3-A5AC-62DE1654EF3B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3" creationId="{906BC671-8DAF-42A3-B9F8-A25E3D48C2BA}"/>
          </ac:grpSpMkLst>
        </pc:grpChg>
        <pc:grpChg chg="add mod or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5" creationId="{3DDE1984-4B84-4FE2-90F9-79BCC88F2E86}"/>
          </ac:grpSpMkLst>
        </pc:grpChg>
        <pc:grpChg chg="add del mod">
          <ac:chgData name="Procopi Constantinou" userId="51d9ef28ec21f27b" providerId="LiveId" clId="{694394C7-D8F6-4448-AF33-569C545F55DD}" dt="2022-10-22T20:32:30.318" v="2488" actId="165"/>
          <ac:grpSpMkLst>
            <pc:docMk/>
            <pc:sldMk cId="2837071261" sldId="267"/>
            <ac:grpSpMk id="16" creationId="{3E48A52B-0718-4378-B760-EF4CA9394916}"/>
          </ac:grpSpMkLst>
        </pc:grpChg>
        <pc:grpChg chg="add del mod">
          <ac:chgData name="Procopi Constantinou" userId="51d9ef28ec21f27b" providerId="LiveId" clId="{694394C7-D8F6-4448-AF33-569C545F55DD}" dt="2022-10-22T20:34:00.026" v="2611" actId="165"/>
          <ac:grpSpMkLst>
            <pc:docMk/>
            <pc:sldMk cId="2837071261" sldId="267"/>
            <ac:grpSpMk id="17" creationId="{95F53D5C-48C6-4F9C-AD8C-85223856B56F}"/>
          </ac:grpSpMkLst>
        </pc:grpChg>
        <pc:grpChg chg="add del mod ord">
          <ac:chgData name="Procopi Constantinou" userId="51d9ef28ec21f27b" providerId="LiveId" clId="{694394C7-D8F6-4448-AF33-569C545F55DD}" dt="2022-10-23T12:39:17.709" v="3884" actId="1076"/>
          <ac:grpSpMkLst>
            <pc:docMk/>
            <pc:sldMk cId="2837071261" sldId="267"/>
            <ac:grpSpMk id="18" creationId="{DAE0A1F9-58DA-4D72-B4FB-9788D6EFAABD}"/>
          </ac:grpSpMkLst>
        </pc:grpChg>
        <pc:grpChg chg="add mod">
          <ac:chgData name="Procopi Constantinou" userId="51d9ef28ec21f27b" providerId="LiveId" clId="{694394C7-D8F6-4448-AF33-569C545F55DD}" dt="2022-10-23T12:48:07.655" v="4025" actId="1076"/>
          <ac:grpSpMkLst>
            <pc:docMk/>
            <pc:sldMk cId="2837071261" sldId="267"/>
            <ac:grpSpMk id="20" creationId="{03D1D1C9-C05F-44A4-85E4-83B031672D37}"/>
          </ac:grpSpMkLst>
        </pc:grpChg>
        <pc:grpChg chg="add del mod">
          <ac:chgData name="Procopi Constantinou" userId="51d9ef28ec21f27b" providerId="LiveId" clId="{694394C7-D8F6-4448-AF33-569C545F55DD}" dt="2022-10-22T20:43:21.041" v="2889" actId="478"/>
          <ac:grpSpMkLst>
            <pc:docMk/>
            <pc:sldMk cId="2837071261" sldId="267"/>
            <ac:grpSpMk id="22" creationId="{8D8C4586-C564-4876-81AD-B9FA8390BF34}"/>
          </ac:grpSpMkLst>
        </pc:grpChg>
        <pc:grpChg chg="add mod">
          <ac:chgData name="Procopi Constantinou" userId="51d9ef28ec21f27b" providerId="LiveId" clId="{694394C7-D8F6-4448-AF33-569C545F55DD}" dt="2022-10-23T12:48:03.725" v="4023" actId="1076"/>
          <ac:grpSpMkLst>
            <pc:docMk/>
            <pc:sldMk cId="2837071261" sldId="267"/>
            <ac:grpSpMk id="23" creationId="{B48F6164-6104-462B-96DD-AEBC6A8E25B1}"/>
          </ac:grpSpMkLst>
        </pc:grpChg>
        <pc:grpChg chg="add del mod">
          <ac:chgData name="Procopi Constantinou" userId="51d9ef28ec21f27b" providerId="LiveId" clId="{694394C7-D8F6-4448-AF33-569C545F55DD}" dt="2022-10-23T12:47:48.009" v="4018" actId="478"/>
          <ac:grpSpMkLst>
            <pc:docMk/>
            <pc:sldMk cId="2837071261" sldId="267"/>
            <ac:grpSpMk id="25" creationId="{D2A8FEF6-E05B-467D-AE3D-24AEC69CB315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7" creationId="{58BD6680-2473-420D-A311-D09725BD837C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8" creationId="{10480B0A-B4D8-4A05-BC3F-D2C3BB6CE048}"/>
          </ac:grpSpMkLst>
        </pc:grpChg>
        <pc:grpChg chg="del">
          <ac:chgData name="Procopi Constantinou" userId="51d9ef28ec21f27b" providerId="LiveId" clId="{694394C7-D8F6-4448-AF33-569C545F55DD}" dt="2022-10-22T20:17:35.843" v="2115" actId="478"/>
          <ac:grpSpMkLst>
            <pc:docMk/>
            <pc:sldMk cId="2837071261" sldId="267"/>
            <ac:grpSpMk id="38" creationId="{370F056D-7270-1D63-7A09-1B0E1C104043}"/>
          </ac:grpSpMkLst>
        </pc:grp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" creationId="{6B941B5B-0371-4206-B2EB-2B21A7116E4E}"/>
          </ac:picMkLst>
        </pc:picChg>
        <pc:picChg chg="add mod modCrop">
          <ac:chgData name="Procopi Constantinou" userId="51d9ef28ec21f27b" providerId="LiveId" clId="{694394C7-D8F6-4448-AF33-569C545F55DD}" dt="2022-10-23T12:42:45.386" v="3923" actId="1037"/>
          <ac:picMkLst>
            <pc:docMk/>
            <pc:sldMk cId="2837071261" sldId="267"/>
            <ac:picMk id="4" creationId="{7E27A910-9894-49EE-B1E8-36A93021291F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5" creationId="{EA74B98A-15BA-4ED5-8EF2-BB2C1410FF40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7" creationId="{64A2C088-B756-4A90-93F3-DBE3117E3C40}"/>
          </ac:picMkLst>
        </pc:picChg>
        <pc:picChg chg="add del mod">
          <ac:chgData name="Procopi Constantinou" userId="51d9ef28ec21f27b" providerId="LiveId" clId="{694394C7-D8F6-4448-AF33-569C545F55DD}" dt="2022-10-23T12:42:43.165" v="3919" actId="478"/>
          <ac:picMkLst>
            <pc:docMk/>
            <pc:sldMk cId="2837071261" sldId="267"/>
            <ac:picMk id="8" creationId="{1DD9B272-05F5-41E3-939F-ABEF9403CAEA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9" creationId="{AD6849B9-07E7-4FFC-8142-0850A22ECD22}"/>
          </ac:picMkLst>
        </pc:picChg>
        <pc:picChg chg="add mod">
          <ac:chgData name="Procopi Constantinou" userId="51d9ef28ec21f27b" providerId="LiveId" clId="{694394C7-D8F6-4448-AF33-569C545F55DD}" dt="2022-10-23T12:45:34.181" v="3956"/>
          <ac:picMkLst>
            <pc:docMk/>
            <pc:sldMk cId="2837071261" sldId="267"/>
            <ac:picMk id="10" creationId="{C474ED60-4F45-4EA9-B565-EC6FF04BE9DB}"/>
          </ac:picMkLst>
        </pc:picChg>
        <pc:picChg chg="add mod modCrop">
          <ac:chgData name="Procopi Constantinou" userId="51d9ef28ec21f27b" providerId="LiveId" clId="{694394C7-D8F6-4448-AF33-569C545F55DD}" dt="2022-10-23T12:48:10.390" v="4026"/>
          <ac:picMkLst>
            <pc:docMk/>
            <pc:sldMk cId="2837071261" sldId="267"/>
            <ac:picMk id="11" creationId="{FB87622E-6CA4-4E2B-9440-BAE224167631}"/>
          </ac:picMkLst>
        </pc:picChg>
        <pc:picChg chg="add del mod topLvl modCrop">
          <ac:chgData name="Procopi Constantinou" userId="51d9ef28ec21f27b" providerId="LiveId" clId="{694394C7-D8F6-4448-AF33-569C545F55DD}" dt="2022-10-23T12:47:48.009" v="4018" actId="478"/>
          <ac:picMkLst>
            <pc:docMk/>
            <pc:sldMk cId="2837071261" sldId="267"/>
            <ac:picMk id="17" creationId="{039757F7-A923-4DC3-B6A9-B51B4DF8B5F4}"/>
          </ac:picMkLst>
        </pc:picChg>
        <pc:picChg chg="add mod ord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22" creationId="{FE18809F-BEBA-489C-8991-15B0641A44AA}"/>
          </ac:picMkLst>
        </pc:picChg>
        <pc:picChg chg="add del mod ord">
          <ac:chgData name="Procopi Constantinou" userId="51d9ef28ec21f27b" providerId="LiveId" clId="{694394C7-D8F6-4448-AF33-569C545F55DD}" dt="2022-10-23T12:38:13.758" v="3871" actId="478"/>
          <ac:picMkLst>
            <pc:docMk/>
            <pc:sldMk cId="2837071261" sldId="267"/>
            <ac:picMk id="24" creationId="{F5779D8B-51C4-425C-ABD4-9B4893B3FC08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26" creationId="{93A7C128-A9A8-4556-9B69-0C44E8CD326B}"/>
          </ac:picMkLst>
        </pc:picChg>
        <pc:picChg chg="add del mod">
          <ac:chgData name="Procopi Constantinou" userId="51d9ef28ec21f27b" providerId="LiveId" clId="{694394C7-D8F6-4448-AF33-569C545F55DD}" dt="2022-10-22T20:27:12.070" v="2394" actId="478"/>
          <ac:picMkLst>
            <pc:docMk/>
            <pc:sldMk cId="2837071261" sldId="267"/>
            <ac:picMk id="28" creationId="{9AFC3926-3C26-4F74-B4A3-E1421A65D4C8}"/>
          </ac:picMkLst>
        </pc:picChg>
        <pc:picChg chg="add mod modCrop">
          <ac:chgData name="Procopi Constantinou" userId="51d9ef28ec21f27b" providerId="LiveId" clId="{694394C7-D8F6-4448-AF33-569C545F55DD}" dt="2022-10-23T12:42:33.856" v="3913" actId="164"/>
          <ac:picMkLst>
            <pc:docMk/>
            <pc:sldMk cId="2837071261" sldId="267"/>
            <ac:picMk id="29" creationId="{41400238-54D5-4368-A04C-A58D29842003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0" creationId="{0D0B5EF8-6A97-4B4B-A0D4-1B722844EF3C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2" creationId="{94C9C161-E9BD-4342-B2F4-AA42B048A7B1}"/>
          </ac:picMkLst>
        </pc:picChg>
        <pc:picChg chg="add mod topLvl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41" creationId="{6ECC1D92-1FC9-4402-AB97-DA4AFB665701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46" creationId="{342472D6-CCFB-4754-B8A1-95566467FB29}"/>
          </ac:picMkLst>
        </pc:picChg>
        <pc:picChg chg="add del">
          <ac:chgData name="Procopi Constantinou" userId="51d9ef28ec21f27b" providerId="LiveId" clId="{694394C7-D8F6-4448-AF33-569C545F55DD}" dt="2022-10-22T20:24:29.084" v="2342"/>
          <ac:picMkLst>
            <pc:docMk/>
            <pc:sldMk cId="2837071261" sldId="267"/>
            <ac:picMk id="1025" creationId="{B977A5AE-E0C0-43B3-AF95-4EE59C2F5955}"/>
          </ac:picMkLst>
        </pc:picChg>
        <pc:picChg chg="add del mod">
          <ac:chgData name="Procopi Constantinou" userId="51d9ef28ec21f27b" providerId="LiveId" clId="{694394C7-D8F6-4448-AF33-569C545F55DD}" dt="2022-10-23T12:47:25.834" v="4010" actId="478"/>
          <ac:picMkLst>
            <pc:docMk/>
            <pc:sldMk cId="2837071261" sldId="267"/>
            <ac:picMk id="1026" creationId="{BCE734A9-B60D-4DEE-A792-78EDA2862C6A}"/>
          </ac:picMkLst>
        </pc:picChg>
        <pc:picChg chg="add del mod">
          <ac:chgData name="Procopi Constantinou" userId="51d9ef28ec21f27b" providerId="LiveId" clId="{694394C7-D8F6-4448-AF33-569C545F55DD}" dt="2022-10-22T20:36:23.961" v="2711" actId="478"/>
          <ac:picMkLst>
            <pc:docMk/>
            <pc:sldMk cId="2837071261" sldId="267"/>
            <ac:picMk id="1027" creationId="{BA8DA861-6695-40B7-9793-72126A293FD7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1028" creationId="{148AAFBC-6F44-4032-A0F1-599497064AB7}"/>
          </ac:picMkLst>
        </pc:picChg>
        <pc:picChg chg="add del mod">
          <ac:chgData name="Procopi Constantinou" userId="51d9ef28ec21f27b" providerId="LiveId" clId="{694394C7-D8F6-4448-AF33-569C545F55DD}" dt="2022-10-23T12:38:57.677" v="3882" actId="478"/>
          <ac:picMkLst>
            <pc:docMk/>
            <pc:sldMk cId="2837071261" sldId="267"/>
            <ac:picMk id="2049" creationId="{025C76F9-8245-4042-9D0B-B00B92D066B7}"/>
          </ac:picMkLst>
        </pc:picChg>
        <pc:picChg chg="add del mod">
          <ac:chgData name="Procopi Constantinou" userId="51d9ef28ec21f27b" providerId="LiveId" clId="{694394C7-D8F6-4448-AF33-569C545F55DD}" dt="2022-10-23T12:41:41.678" v="3896" actId="478"/>
          <ac:picMkLst>
            <pc:docMk/>
            <pc:sldMk cId="2837071261" sldId="267"/>
            <ac:picMk id="2050" creationId="{E22F4B05-BB69-42CD-8FDC-AD91CE1A2CF8}"/>
          </ac:picMkLst>
        </pc:picChg>
      </pc:sldChg>
      <pc:sldChg chg="addSp delSp modSp add mod">
        <pc:chgData name="Procopi Constantinou" userId="51d9ef28ec21f27b" providerId="LiveId" clId="{694394C7-D8F6-4448-AF33-569C545F55DD}" dt="2022-10-23T10:40:33.437" v="3231" actId="1076"/>
        <pc:sldMkLst>
          <pc:docMk/>
          <pc:sldMk cId="3186928505" sldId="268"/>
        </pc:sldMkLst>
        <pc:spChg chg="mod">
          <ac:chgData name="Procopi Constantinou" userId="51d9ef28ec21f27b" providerId="LiveId" clId="{694394C7-D8F6-4448-AF33-569C545F55DD}" dt="2022-10-23T10:19:26.090" v="3016" actId="1076"/>
          <ac:spMkLst>
            <pc:docMk/>
            <pc:sldMk cId="3186928505" sldId="268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0:37:52.535" v="3133" actId="1076"/>
          <ac:spMkLst>
            <pc:docMk/>
            <pc:sldMk cId="3186928505" sldId="268"/>
            <ac:spMk id="15" creationId="{28968059-1D54-4900-9A94-BFC8F3926E65}"/>
          </ac:spMkLst>
        </pc:spChg>
        <pc:spChg chg="add mod">
          <ac:chgData name="Procopi Constantinou" userId="51d9ef28ec21f27b" providerId="LiveId" clId="{694394C7-D8F6-4448-AF33-569C545F55DD}" dt="2022-10-23T10:37:55.871" v="3136" actId="1076"/>
          <ac:spMkLst>
            <pc:docMk/>
            <pc:sldMk cId="3186928505" sldId="268"/>
            <ac:spMk id="16" creationId="{6A209540-F0AC-4EAB-9A09-EE8C869DFBE9}"/>
          </ac:spMkLst>
        </pc:spChg>
        <pc:spChg chg="add mod">
          <ac:chgData name="Procopi Constantinou" userId="51d9ef28ec21f27b" providerId="LiveId" clId="{694394C7-D8F6-4448-AF33-569C545F55DD}" dt="2022-10-23T10:38:13.312" v="3161" actId="164"/>
          <ac:spMkLst>
            <pc:docMk/>
            <pc:sldMk cId="3186928505" sldId="268"/>
            <ac:spMk id="19" creationId="{1436FCCF-2DB0-49D6-B088-3CDA02C08D22}"/>
          </ac:spMkLst>
        </pc:spChg>
        <pc:spChg chg="add mod">
          <ac:chgData name="Procopi Constantinou" userId="51d9ef28ec21f27b" providerId="LiveId" clId="{694394C7-D8F6-4448-AF33-569C545F55DD}" dt="2022-10-23T10:39:22.752" v="3187" actId="164"/>
          <ac:spMkLst>
            <pc:docMk/>
            <pc:sldMk cId="3186928505" sldId="268"/>
            <ac:spMk id="21" creationId="{85ADBFE0-127D-4A52-8222-1AB338C0D8E1}"/>
          </ac:spMkLst>
        </pc:spChg>
        <pc:spChg chg="mod">
          <ac:chgData name="Procopi Constantinou" userId="51d9ef28ec21f27b" providerId="LiveId" clId="{694394C7-D8F6-4448-AF33-569C545F55DD}" dt="2022-10-23T10:39:39.009" v="3192" actId="20577"/>
          <ac:spMkLst>
            <pc:docMk/>
            <pc:sldMk cId="3186928505" sldId="268"/>
            <ac:spMk id="27" creationId="{05BA2834-673D-4CF7-8260-CD8B5E083AD8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1" creationId="{C3FB8E45-AA30-4341-A199-D32E9B4640FE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2" creationId="{5FFC4FDB-2CCC-4AEA-8746-4F84F35C0D45}"/>
          </ac:spMkLst>
        </pc:spChg>
        <pc:spChg chg="mod">
          <ac:chgData name="Procopi Constantinou" userId="51d9ef28ec21f27b" providerId="LiveId" clId="{694394C7-D8F6-4448-AF33-569C545F55DD}" dt="2022-10-22T20:45:21.519" v="2926" actId="20577"/>
          <ac:spMkLst>
            <pc:docMk/>
            <pc:sldMk cId="3186928505" sldId="268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34:36.193" v="3033" actId="478"/>
          <ac:grpSpMkLst>
            <pc:docMk/>
            <pc:sldMk cId="3186928505" sldId="268"/>
            <ac:grpSpMk id="2" creationId="{A26A3214-4A1B-4A4A-B8D3-E534284B76CB}"/>
          </ac:grpSpMkLst>
        </pc:grpChg>
        <pc:grpChg chg="del">
          <ac:chgData name="Procopi Constantinou" userId="51d9ef28ec21f27b" providerId="LiveId" clId="{694394C7-D8F6-4448-AF33-569C545F55DD}" dt="2022-10-22T20:45:28.569" v="2932" actId="478"/>
          <ac:grpSpMkLst>
            <pc:docMk/>
            <pc:sldMk cId="3186928505" sldId="268"/>
            <ac:grpSpMk id="2" creationId="{BA58C22C-8E69-4870-A010-580B75BA5AB0}"/>
          </ac:grpSpMkLst>
        </pc:grpChg>
        <pc:grpChg chg="add del mod">
          <ac:chgData name="Procopi Constantinou" userId="51d9ef28ec21f27b" providerId="LiveId" clId="{694394C7-D8F6-4448-AF33-569C545F55DD}" dt="2022-10-23T10:35:55.456" v="3058" actId="478"/>
          <ac:grpSpMkLst>
            <pc:docMk/>
            <pc:sldMk cId="3186928505" sldId="268"/>
            <ac:grpSpMk id="5" creationId="{188C3274-73BC-455C-919E-EC176837B82A}"/>
          </ac:grpSpMkLst>
        </pc:grpChg>
        <pc:grpChg chg="add del mod">
          <ac:chgData name="Procopi Constantinou" userId="51d9ef28ec21f27b" providerId="LiveId" clId="{694394C7-D8F6-4448-AF33-569C545F55DD}" dt="2022-10-22T20:54:35.883" v="2979" actId="478"/>
          <ac:grpSpMkLst>
            <pc:docMk/>
            <pc:sldMk cId="3186928505" sldId="268"/>
            <ac:grpSpMk id="7" creationId="{632C0052-D54E-4186-9873-FEC503E9AE3A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7" creationId="{E57C0892-670C-4E17-AA1F-15AF9EA0D89B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10" creationId="{900783A3-33F3-43CD-8032-0AAF92E8BE7C}"/>
          </ac:grpSpMkLst>
        </pc:grpChg>
        <pc:grpChg chg="add mod">
          <ac:chgData name="Procopi Constantinou" userId="51d9ef28ec21f27b" providerId="LiveId" clId="{694394C7-D8F6-4448-AF33-569C545F55DD}" dt="2022-10-23T10:40:31.334" v="3229" actId="164"/>
          <ac:grpSpMkLst>
            <pc:docMk/>
            <pc:sldMk cId="3186928505" sldId="268"/>
            <ac:grpSpMk id="11" creationId="{8CA0F77C-DA83-4C31-A406-F17E94D511C6}"/>
          </ac:grpSpMkLst>
        </pc:grpChg>
        <pc:grpChg chg="add mod">
          <ac:chgData name="Procopi Constantinou" userId="51d9ef28ec21f27b" providerId="LiveId" clId="{694394C7-D8F6-4448-AF33-569C545F55DD}" dt="2022-10-23T10:40:02.201" v="3210" actId="1038"/>
          <ac:grpSpMkLst>
            <pc:docMk/>
            <pc:sldMk cId="3186928505" sldId="268"/>
            <ac:grpSpMk id="20" creationId="{7D3622D4-E6EC-46B1-A8DD-0AEE16E44145}"/>
          </ac:grpSpMkLst>
        </pc:grpChg>
        <pc:grpChg chg="add mod">
          <ac:chgData name="Procopi Constantinou" userId="51d9ef28ec21f27b" providerId="LiveId" clId="{694394C7-D8F6-4448-AF33-569C545F55DD}" dt="2022-10-23T10:40:33.437" v="3231" actId="1076"/>
          <ac:grpSpMkLst>
            <pc:docMk/>
            <pc:sldMk cId="3186928505" sldId="268"/>
            <ac:grpSpMk id="24" creationId="{A36436DB-E3B0-4A29-AD8D-9B33AAB7B96D}"/>
          </ac:grpSpMkLst>
        </pc:grpChg>
        <pc:grpChg chg="add mod">
          <ac:chgData name="Procopi Constantinou" userId="51d9ef28ec21f27b" providerId="LiveId" clId="{694394C7-D8F6-4448-AF33-569C545F55DD}" dt="2022-10-23T10:40:03.349" v="3211" actId="1035"/>
          <ac:grpSpMkLst>
            <pc:docMk/>
            <pc:sldMk cId="3186928505" sldId="268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0:37:20.847" v="3116"/>
          <ac:picMkLst>
            <pc:docMk/>
            <pc:sldMk cId="3186928505" sldId="268"/>
            <ac:picMk id="3" creationId="{03A4EC91-050E-4BE2-A365-04910284CBE5}"/>
          </ac:picMkLst>
        </pc:picChg>
        <pc:picChg chg="add mod ord modCrop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4" creationId="{78370113-ABBF-4667-B991-314D833C447A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6" creationId="{1BCAF32C-700F-4D6B-94F4-D2A5761B31EE}"/>
          </ac:picMkLst>
        </pc:picChg>
        <pc:picChg chg="add mod">
          <ac:chgData name="Procopi Constantinou" userId="51d9ef28ec21f27b" providerId="LiveId" clId="{694394C7-D8F6-4448-AF33-569C545F55DD}" dt="2022-10-23T10:37:24.839" v="3118"/>
          <ac:picMkLst>
            <pc:docMk/>
            <pc:sldMk cId="3186928505" sldId="268"/>
            <ac:picMk id="6" creationId="{9E275248-477C-442A-9C41-7810DFBF4E99}"/>
          </ac:picMkLst>
        </pc:picChg>
        <pc:picChg chg="add del">
          <ac:chgData name="Procopi Constantinou" userId="51d9ef28ec21f27b" providerId="LiveId" clId="{694394C7-D8F6-4448-AF33-569C545F55DD}" dt="2022-10-22T20:54:28.306" v="2974"/>
          <ac:picMkLst>
            <pc:docMk/>
            <pc:sldMk cId="3186928505" sldId="268"/>
            <ac:picMk id="8" creationId="{682C8040-ADB5-4192-974A-1155035C269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8" creationId="{FE43450D-82E2-4115-BF1C-AFDEBA9532A2}"/>
          </ac:picMkLst>
        </pc:picChg>
        <pc:picChg chg="add mod ord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9" creationId="{A731C4C0-14A9-42BA-8F15-4DF20C92A4FB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2" creationId="{28466A5E-6A63-4BFF-A6D8-E297B3ABDF89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20" creationId="{C636E3F5-26DA-4768-AA3C-D6636D4252C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5" creationId="{4533C1A9-6399-4FC0-AD3C-D1EB7AFC9712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6" creationId="{B45AAC07-1C57-4318-913E-4EFD545A6A11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027" creationId="{5ED30F6B-924A-4ED5-934E-F95B2FE5EFE3}"/>
          </ac:picMkLst>
        </pc:picChg>
        <pc:cxnChg chg="add mod">
          <ac:chgData name="Procopi Constantinou" userId="51d9ef28ec21f27b" providerId="LiveId" clId="{694394C7-D8F6-4448-AF33-569C545F55DD}" dt="2022-10-23T10:39:22.752" v="3187" actId="164"/>
          <ac:cxnSpMkLst>
            <pc:docMk/>
            <pc:sldMk cId="3186928505" sldId="268"/>
            <ac:cxnSpMk id="17" creationId="{D869D91E-0DC5-4A0B-8697-7C56DEB2B45A}"/>
          </ac:cxnSpMkLst>
        </pc:cxnChg>
        <pc:cxnChg chg="mod">
          <ac:chgData name="Procopi Constantinou" userId="51d9ef28ec21f27b" providerId="LiveId" clId="{694394C7-D8F6-4448-AF33-569C545F55DD}" dt="2022-10-23T10:39:44.952" v="3195" actId="14100"/>
          <ac:cxnSpMkLst>
            <pc:docMk/>
            <pc:sldMk cId="3186928505" sldId="268"/>
            <ac:cxnSpMk id="28" creationId="{57AC66BD-BE69-47D7-AE21-5A54DC508E35}"/>
          </ac:cxnSpMkLst>
        </pc:cxnChg>
      </pc:sldChg>
      <pc:sldChg chg="addSp delSp modSp add mod">
        <pc:chgData name="Procopi Constantinou" userId="51d9ef28ec21f27b" providerId="LiveId" clId="{694394C7-D8F6-4448-AF33-569C545F55DD}" dt="2022-10-23T11:35:59.902" v="3557" actId="167"/>
        <pc:sldMkLst>
          <pc:docMk/>
          <pc:sldMk cId="2657390814" sldId="269"/>
        </pc:sldMkLst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1" creationId="{2663966C-90E7-44CD-AC98-2D81FFBD5978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2" creationId="{699B4F16-3F87-4205-BD9C-38A72F96B201}"/>
          </ac:spMkLst>
        </pc:spChg>
        <pc:spChg chg="mod">
          <ac:chgData name="Procopi Constantinou" userId="51d9ef28ec21f27b" providerId="LiveId" clId="{694394C7-D8F6-4448-AF33-569C545F55DD}" dt="2022-10-23T10:44:26.417" v="3273" actId="20577"/>
          <ac:spMkLst>
            <pc:docMk/>
            <pc:sldMk cId="2657390814" sldId="269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5" creationId="{4000E0AF-D2A2-4BA1-AD7F-E15323FD253C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7" creationId="{E4839D33-2585-4164-9683-1FE3B7A6B272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8" creationId="{0DC477DD-3CD6-4B4A-AD49-0839937D10D3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9" creationId="{024BD7F5-2288-41FA-8D48-C62DC10EEA34}"/>
          </ac:spMkLst>
        </pc:spChg>
        <pc:spChg chg="mod">
          <ac:chgData name="Procopi Constantinou" userId="51d9ef28ec21f27b" providerId="LiveId" clId="{694394C7-D8F6-4448-AF33-569C545F55DD}" dt="2022-10-23T11:35:51.183" v="3555" actId="20577"/>
          <ac:spMkLst>
            <pc:docMk/>
            <pc:sldMk cId="2657390814" sldId="269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45:22.463" v="3292" actId="165"/>
          <ac:grpSpMkLst>
            <pc:docMk/>
            <pc:sldMk cId="2657390814" sldId="269"/>
            <ac:grpSpMk id="2" creationId="{2CC21C95-25BC-4CBF-AE20-861BD4A825BD}"/>
          </ac:grpSpMkLst>
        </pc:grpChg>
        <pc:grpChg chg="add mod ord">
          <ac:chgData name="Procopi Constantinou" userId="51d9ef28ec21f27b" providerId="LiveId" clId="{694394C7-D8F6-4448-AF33-569C545F55DD}" dt="2022-10-23T11:35:59.902" v="3557" actId="167"/>
          <ac:grpSpMkLst>
            <pc:docMk/>
            <pc:sldMk cId="2657390814" sldId="269"/>
            <ac:grpSpMk id="8" creationId="{B9EE1011-6D20-42B8-9D27-5908DE60E1B0}"/>
          </ac:grpSpMkLst>
        </pc:grp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4" creationId="{78370113-ABBF-4667-B991-314D833C447A}"/>
          </ac:picMkLst>
        </pc:picChg>
        <pc:picChg chg="add del mod modCrop">
          <ac:chgData name="Procopi Constantinou" userId="51d9ef28ec21f27b" providerId="LiveId" clId="{694394C7-D8F6-4448-AF33-569C545F55DD}" dt="2022-10-23T11:30:10.196" v="3369" actId="478"/>
          <ac:picMkLst>
            <pc:docMk/>
            <pc:sldMk cId="2657390814" sldId="269"/>
            <ac:picMk id="5" creationId="{6CFCEE2A-1A53-4E44-8ED0-F6DCA46B9936}"/>
          </ac:picMkLst>
        </pc:picChg>
        <pc:picChg chg="add mod ord modCrop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7" creationId="{CF1B988C-CD58-425D-BE87-99C81AA1263D}"/>
          </ac:picMkLst>
        </pc:pic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9" creationId="{A731C4C0-14A9-42BA-8F15-4DF20C92A4FB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49" creationId="{306EAB4E-9C3B-4761-830A-A7E0BD195718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50" creationId="{8AF9ECDE-EE07-41F5-96E1-FEDE62651592}"/>
          </ac:picMkLst>
        </pc:picChg>
      </pc:sldChg>
      <pc:sldChg chg="addSp delSp modSp add mod ord">
        <pc:chgData name="Procopi Constantinou" userId="51d9ef28ec21f27b" providerId="LiveId" clId="{694394C7-D8F6-4448-AF33-569C545F55DD}" dt="2022-10-23T12:45:17.291" v="3949" actId="20577"/>
        <pc:sldMkLst>
          <pc:docMk/>
          <pc:sldMk cId="2965346284" sldId="270"/>
        </pc:sldMkLst>
        <pc:spChg chg="del">
          <ac:chgData name="Procopi Constantinou" userId="51d9ef28ec21f27b" providerId="LiveId" clId="{694394C7-D8F6-4448-AF33-569C545F55DD}" dt="2022-10-23T12:31:39.061" v="3581" actId="478"/>
          <ac:spMkLst>
            <pc:docMk/>
            <pc:sldMk cId="2965346284" sldId="270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31:31.640" v="3580"/>
          <ac:spMkLst>
            <pc:docMk/>
            <pc:sldMk cId="2965346284" sldId="270"/>
            <ac:spMk id="30" creationId="{4BE0D0A7-89FA-4C96-B5F3-A7DFAA903818}"/>
          </ac:spMkLst>
        </pc:spChg>
        <pc:spChg chg="add mod">
          <ac:chgData name="Procopi Constantinou" userId="51d9ef28ec21f27b" providerId="LiveId" clId="{694394C7-D8F6-4448-AF33-569C545F55DD}" dt="2022-10-23T12:31:45.924" v="3587" actId="1076"/>
          <ac:spMkLst>
            <pc:docMk/>
            <pc:sldMk cId="2965346284" sldId="270"/>
            <ac:spMk id="33" creationId="{232BB4E8-6676-4164-8C77-6C6BCA133391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4" creationId="{5C97B539-4028-4A8B-980E-8F1A673B8DC8}"/>
          </ac:spMkLst>
        </pc:spChg>
        <pc:spChg chg="add del mod">
          <ac:chgData name="Procopi Constantinou" userId="51d9ef28ec21f27b" providerId="LiveId" clId="{694394C7-D8F6-4448-AF33-569C545F55DD}" dt="2022-10-23T12:32:41.475" v="3604" actId="478"/>
          <ac:spMkLst>
            <pc:docMk/>
            <pc:sldMk cId="2965346284" sldId="270"/>
            <ac:spMk id="35" creationId="{8B451BDA-2377-4BB3-8A9D-1177BB1539D0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6" creationId="{1FD0F9AC-7C57-4979-868E-85F5A5F070E7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7" creationId="{8844D336-58CB-4738-B24D-248BCA4E79D7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8" creationId="{52A2FA75-40B7-46BA-A496-8641FA20FDAC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40" creationId="{3F108D00-8ACF-4176-9F8D-DFBE7E936E11}"/>
          </ac:spMkLst>
        </pc:spChg>
        <pc:spChg chg="add mod">
          <ac:chgData name="Procopi Constantinou" userId="51d9ef28ec21f27b" providerId="LiveId" clId="{694394C7-D8F6-4448-AF33-569C545F55DD}" dt="2022-10-23T12:45:17.291" v="3949" actId="20577"/>
          <ac:spMkLst>
            <pc:docMk/>
            <pc:sldMk cId="2965346284" sldId="270"/>
            <ac:spMk id="43" creationId="{41449BA1-3A21-4939-A723-1895C520508B}"/>
          </ac:spMkLst>
        </pc:spChg>
        <pc:spChg chg="add mod">
          <ac:chgData name="Procopi Constantinou" userId="51d9ef28ec21f27b" providerId="LiveId" clId="{694394C7-D8F6-4448-AF33-569C545F55DD}" dt="2022-10-23T12:38:04.753" v="3870" actId="14100"/>
          <ac:spMkLst>
            <pc:docMk/>
            <pc:sldMk cId="2965346284" sldId="270"/>
            <ac:spMk id="44" creationId="{7117789C-BE3B-48E9-A065-AF815D981567}"/>
          </ac:spMkLst>
        </pc:spChg>
        <pc:spChg chg="add mod">
          <ac:chgData name="Procopi Constantinou" userId="51d9ef28ec21f27b" providerId="LiveId" clId="{694394C7-D8F6-4448-AF33-569C545F55DD}" dt="2022-10-23T12:37:13.274" v="3816" actId="1076"/>
          <ac:spMkLst>
            <pc:docMk/>
            <pc:sldMk cId="2965346284" sldId="270"/>
            <ac:spMk id="45" creationId="{F1A9A697-956C-4E48-9605-068978C954FD}"/>
          </ac:spMkLst>
        </pc:spChg>
        <pc:spChg chg="add del mod">
          <ac:chgData name="Procopi Constantinou" userId="51d9ef28ec21f27b" providerId="LiveId" clId="{694394C7-D8F6-4448-AF33-569C545F55DD}" dt="2022-10-23T12:39:44.837" v="3893" actId="478"/>
          <ac:spMkLst>
            <pc:docMk/>
            <pc:sldMk cId="2965346284" sldId="270"/>
            <ac:spMk id="47" creationId="{879BEFB7-C8B8-446B-9BCB-91B9B4167F9C}"/>
          </ac:spMkLst>
        </pc:spChg>
        <pc:grpChg chg="add del mod">
          <ac:chgData name="Procopi Constantinou" userId="51d9ef28ec21f27b" providerId="LiveId" clId="{694394C7-D8F6-4448-AF33-569C545F55DD}" dt="2022-10-23T12:33:50.878" v="3646" actId="165"/>
          <ac:grpSpMkLst>
            <pc:docMk/>
            <pc:sldMk cId="2965346284" sldId="270"/>
            <ac:grpSpMk id="2" creationId="{24B8B192-C57B-42DD-B98E-8EF050B82532}"/>
          </ac:grpSpMkLst>
        </pc:grpChg>
        <pc:grpChg chg="add mod">
          <ac:chgData name="Procopi Constantinou" userId="51d9ef28ec21f27b" providerId="LiveId" clId="{694394C7-D8F6-4448-AF33-569C545F55DD}" dt="2022-10-23T12:34:41.669" v="3677" actId="1036"/>
          <ac:grpSpMkLst>
            <pc:docMk/>
            <pc:sldMk cId="2965346284" sldId="270"/>
            <ac:grpSpMk id="5" creationId="{0D949ACF-6F67-4BB2-B2CC-C8053A66E1C7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7" creationId="{E57C0892-670C-4E17-AA1F-15AF9EA0D89B}"/>
          </ac:grpSpMkLst>
        </pc:grpChg>
        <pc:grpChg chg="add del mod">
          <ac:chgData name="Procopi Constantinou" userId="51d9ef28ec21f27b" providerId="LiveId" clId="{694394C7-D8F6-4448-AF33-569C545F55DD}" dt="2022-10-23T12:35:15.273" v="3691" actId="478"/>
          <ac:grpSpMkLst>
            <pc:docMk/>
            <pc:sldMk cId="2965346284" sldId="270"/>
            <ac:grpSpMk id="8" creationId="{B9379B5B-1127-42C8-B763-7EE613F59B79}"/>
          </ac:grpSpMkLst>
        </pc:grpChg>
        <pc:grpChg chg="del">
          <ac:chgData name="Procopi Constantinou" userId="51d9ef28ec21f27b" providerId="LiveId" clId="{694394C7-D8F6-4448-AF33-569C545F55DD}" dt="2022-10-23T12:29:05.734" v="3560" actId="478"/>
          <ac:grpSpMkLst>
            <pc:docMk/>
            <pc:sldMk cId="2965346284" sldId="270"/>
            <ac:grpSpMk id="10" creationId="{900783A3-33F3-43CD-8032-0AAF92E8BE7C}"/>
          </ac:grpSpMkLst>
        </pc:grpChg>
        <pc:grpChg chg="del">
          <ac:chgData name="Procopi Constantinou" userId="51d9ef28ec21f27b" providerId="LiveId" clId="{694394C7-D8F6-4448-AF33-569C545F55DD}" dt="2022-10-23T12:29:10.707" v="3561" actId="478"/>
          <ac:grpSpMkLst>
            <pc:docMk/>
            <pc:sldMk cId="2965346284" sldId="270"/>
            <ac:grpSpMk id="20" creationId="{7D3622D4-E6EC-46B1-A8DD-0AEE16E44145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4" creationId="{A36436DB-E3B0-4A29-AD8D-9B33AAB7B96D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2:36:04.380" v="3710"/>
          <ac:picMkLst>
            <pc:docMk/>
            <pc:sldMk cId="2965346284" sldId="270"/>
            <ac:picMk id="12" creationId="{CB7EBE64-8FE7-4F16-8257-A29B131C15F2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41" creationId="{D2D95BE4-CFCB-49F1-80E5-73D5362A13F7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5" creationId="{48D52355-5AA4-4AE7-B284-20297C1A7F72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6" creationId="{6532AEC0-A81A-4A54-A77C-A79ADC69D874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7" creationId="{D1CFCC8A-2E2F-4845-AD23-AC5D0BFCA68E}"/>
          </ac:picMkLst>
        </pc:picChg>
        <pc:picChg chg="add mod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8" creationId="{DC08962C-2CC5-4E67-8F88-98921AB9A0EA}"/>
          </ac:picMkLst>
        </pc:picChg>
        <pc:picChg chg="add mod">
          <ac:chgData name="Procopi Constantinou" userId="51d9ef28ec21f27b" providerId="LiveId" clId="{694394C7-D8F6-4448-AF33-569C545F55DD}" dt="2022-10-23T12:36:13.415" v="3715" actId="1076"/>
          <ac:picMkLst>
            <pc:docMk/>
            <pc:sldMk cId="2965346284" sldId="270"/>
            <ac:picMk id="1029" creationId="{A04BDC97-CA5F-4023-AB7B-F9CBF0E4FCB5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1030" creationId="{55713317-1C26-4414-A708-50E23806F3A8}"/>
          </ac:picMkLst>
        </pc:picChg>
        <pc:picChg chg="add mod">
          <ac:chgData name="Procopi Constantinou" userId="51d9ef28ec21f27b" providerId="LiveId" clId="{694394C7-D8F6-4448-AF33-569C545F55DD}" dt="2022-10-23T12:36:08.184" v="3711" actId="1076"/>
          <ac:picMkLst>
            <pc:docMk/>
            <pc:sldMk cId="2965346284" sldId="270"/>
            <ac:picMk id="1031" creationId="{5E98FD74-B5CA-4401-8461-A5212FA67AE2}"/>
          </ac:picMkLst>
        </pc:picChg>
      </pc:sldChg>
      <pc:sldMasterChg chg="addSp delSp modSp mod setBg">
        <pc:chgData name="Procopi Constantinou" userId="51d9ef28ec21f27b" providerId="LiveId" clId="{694394C7-D8F6-4448-AF33-569C545F55DD}" dt="2022-10-22T12:34:31.648" v="592"/>
        <pc:sldMasterMkLst>
          <pc:docMk/>
          <pc:sldMasterMk cId="525150316" sldId="2147483648"/>
        </pc:sldMasterMkLst>
        <pc:spChg chg="add del mod ord">
          <ac:chgData name="Procopi Constantinou" userId="51d9ef28ec21f27b" providerId="LiveId" clId="{694394C7-D8F6-4448-AF33-569C545F55DD}" dt="2022-10-22T12:34:30.831" v="591" actId="478"/>
          <ac:spMkLst>
            <pc:docMk/>
            <pc:sldMasterMk cId="525150316" sldId="2147483648"/>
            <ac:spMk id="7" creationId="{5C3E6786-A41B-4F4D-8699-725B94C5AE7B}"/>
          </ac:spMkLst>
        </pc:spChg>
      </pc:sldMasterChg>
    </pc:docChg>
  </pc:docChgLst>
  <pc:docChgLst>
    <pc:chgData name="Procopi Constantinou" userId="51d9ef28ec21f27b" providerId="LiveId" clId="{265F7B92-DE38-4558-922B-43289CF15299}"/>
    <pc:docChg chg="modSld">
      <pc:chgData name="Procopi Constantinou" userId="51d9ef28ec21f27b" providerId="LiveId" clId="{265F7B92-DE38-4558-922B-43289CF15299}" dt="2023-09-26T09:47:02.588" v="9"/>
      <pc:docMkLst>
        <pc:docMk/>
      </pc:docMkLst>
      <pc:sldChg chg="modSp mod">
        <pc:chgData name="Procopi Constantinou" userId="51d9ef28ec21f27b" providerId="LiveId" clId="{265F7B92-DE38-4558-922B-43289CF15299}" dt="2023-09-26T09:47:02.588" v="9"/>
        <pc:sldMkLst>
          <pc:docMk/>
          <pc:sldMk cId="352456010" sldId="265"/>
        </pc:sldMkLst>
        <pc:spChg chg="mod">
          <ac:chgData name="Procopi Constantinou" userId="51d9ef28ec21f27b" providerId="LiveId" clId="{265F7B92-DE38-4558-922B-43289CF15299}" dt="2023-09-26T09:47:01.119" v="8" actId="20577"/>
          <ac:spMkLst>
            <pc:docMk/>
            <pc:sldMk cId="352456010" sldId="265"/>
            <ac:spMk id="24" creationId="{5CCB9488-FDDB-40B2-BBE1-DF37BF2791BB}"/>
          </ac:spMkLst>
        </pc:spChg>
        <pc:spChg chg="mod">
          <ac:chgData name="Procopi Constantinou" userId="51d9ef28ec21f27b" providerId="LiveId" clId="{265F7B92-DE38-4558-922B-43289CF15299}" dt="2023-09-26T09:47:02.588" v="9"/>
          <ac:spMkLst>
            <pc:docMk/>
            <pc:sldMk cId="352456010" sldId="265"/>
            <ac:spMk id="26" creationId="{474E43EA-D95F-48A0-9FE3-2200FB66EF70}"/>
          </ac:spMkLst>
        </pc:spChg>
      </pc:sldChg>
    </pc:docChg>
  </pc:docChgLst>
  <pc:docChgLst>
    <pc:chgData name="Procopi Constantinou" userId="51d9ef28ec21f27b" providerId="LiveId" clId="{F4B069F8-3E9D-4455-8E77-23858890855F}"/>
    <pc:docChg chg="undo custSel addSld modSld sldOrd">
      <pc:chgData name="Procopi Constantinou" userId="51d9ef28ec21f27b" providerId="LiveId" clId="{F4B069F8-3E9D-4455-8E77-23858890855F}" dt="2022-10-21T15:24:26.490" v="1444" actId="20577"/>
      <pc:docMkLst>
        <pc:docMk/>
      </pc:docMkLst>
      <pc:sldChg chg="addSp delSp modSp mod">
        <pc:chgData name="Procopi Constantinou" userId="51d9ef28ec21f27b" providerId="LiveId" clId="{F4B069F8-3E9D-4455-8E77-23858890855F}" dt="2022-10-21T12:49:51.428" v="4" actId="21"/>
        <pc:sldMkLst>
          <pc:docMk/>
          <pc:sldMk cId="1800259204" sldId="257"/>
        </pc:sldMkLst>
        <pc:spChg chg="add del mod">
          <ac:chgData name="Procopi Constantinou" userId="51d9ef28ec21f27b" providerId="LiveId" clId="{F4B069F8-3E9D-4455-8E77-23858890855F}" dt="2022-10-21T12:49:51.428" v="4" actId="21"/>
          <ac:spMkLst>
            <pc:docMk/>
            <pc:sldMk cId="1800259204" sldId="257"/>
            <ac:spMk id="2" creationId="{9C641C2C-310C-01E4-BE0E-BFAA9F4AD353}"/>
          </ac:spMkLst>
        </pc:spChg>
      </pc:sldChg>
      <pc:sldChg chg="addSp delSp modSp mod ord">
        <pc:chgData name="Procopi Constantinou" userId="51d9ef28ec21f27b" providerId="LiveId" clId="{F4B069F8-3E9D-4455-8E77-23858890855F}" dt="2022-10-21T15:22:16.518" v="1436" actId="12788"/>
        <pc:sldMkLst>
          <pc:docMk/>
          <pc:sldMk cId="3812492309" sldId="258"/>
        </pc:sldMkLst>
        <pc:spChg chg="mod ord">
          <ac:chgData name="Procopi Constantinou" userId="51d9ef28ec21f27b" providerId="LiveId" clId="{F4B069F8-3E9D-4455-8E77-23858890855F}" dt="2022-10-21T14:19:16.420" v="1060" actId="20577"/>
          <ac:spMkLst>
            <pc:docMk/>
            <pc:sldMk cId="3812492309" sldId="258"/>
            <ac:spMk id="4" creationId="{C3A60D11-AEA7-D412-70DD-753B4EE6B408}"/>
          </ac:spMkLst>
        </pc:spChg>
        <pc:spChg chg="add mod">
          <ac:chgData name="Procopi Constantinou" userId="51d9ef28ec21f27b" providerId="LiveId" clId="{F4B069F8-3E9D-4455-8E77-23858890855F}" dt="2022-10-21T13:58:38.643" v="513" actId="20577"/>
          <ac:spMkLst>
            <pc:docMk/>
            <pc:sldMk cId="3812492309" sldId="258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8:25.373" v="1049" actId="20577"/>
          <ac:spMkLst>
            <pc:docMk/>
            <pc:sldMk cId="3812492309" sldId="258"/>
            <ac:spMk id="8" creationId="{DAA6B327-F268-AD7C-4B4E-054CD8F94693}"/>
          </ac:spMkLst>
        </pc:spChg>
        <pc:spChg chg="add del">
          <ac:chgData name="Procopi Constantinou" userId="51d9ef28ec21f27b" providerId="LiveId" clId="{F4B069F8-3E9D-4455-8E77-23858890855F}" dt="2022-10-21T15:21:18.473" v="1408" actId="22"/>
          <ac:spMkLst>
            <pc:docMk/>
            <pc:sldMk cId="3812492309" sldId="258"/>
            <ac:spMk id="10" creationId="{97DF8C0E-15C9-3657-87D6-3075C593F3B6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2" creationId="{C2DB36CE-60D3-90F9-7746-6EC02E1C4FD0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3" creationId="{403FAB03-7C97-0D17-BC97-FD3DAFFF8831}"/>
          </ac:spMkLst>
        </pc:spChg>
        <pc:grpChg chg="add mod">
          <ac:chgData name="Procopi Constantinou" userId="51d9ef28ec21f27b" providerId="LiveId" clId="{F4B069F8-3E9D-4455-8E77-23858890855F}" dt="2022-10-21T15:22:16.518" v="1436" actId="12788"/>
          <ac:grpSpMkLst>
            <pc:docMk/>
            <pc:sldMk cId="3812492309" sldId="258"/>
            <ac:grpSpMk id="14" creationId="{3708143E-DF7E-93B1-951D-E7E7C76B41EE}"/>
          </ac:grpSpMkLst>
        </pc:grpChg>
        <pc:grpChg chg="del">
          <ac:chgData name="Procopi Constantinou" userId="51d9ef28ec21f27b" providerId="LiveId" clId="{F4B069F8-3E9D-4455-8E77-23858890855F}" dt="2022-10-21T13:51:00.699" v="162" actId="478"/>
          <ac:grpSpMkLst>
            <pc:docMk/>
            <pc:sldMk cId="3812492309" sldId="258"/>
            <ac:grpSpMk id="36" creationId="{F637778C-FDDA-266D-AEF8-5443FEFF0A8B}"/>
          </ac:grpSpMkLst>
        </pc:grpChg>
        <pc:picChg chg="add mod ord">
          <ac:chgData name="Procopi Constantinou" userId="51d9ef28ec21f27b" providerId="LiveId" clId="{F4B069F8-3E9D-4455-8E77-23858890855F}" dt="2022-10-21T15:22:11.921" v="1435" actId="164"/>
          <ac:picMkLst>
            <pc:docMk/>
            <pc:sldMk cId="3812492309" sldId="258"/>
            <ac:picMk id="5" creationId="{4F781F0F-462F-5D27-6C6E-D8C7572F84E5}"/>
          </ac:picMkLst>
        </pc:picChg>
      </pc:sldChg>
      <pc:sldChg chg="addSp modSp mod ord">
        <pc:chgData name="Procopi Constantinou" userId="51d9ef28ec21f27b" providerId="LiveId" clId="{F4B069F8-3E9D-4455-8E77-23858890855F}" dt="2022-10-21T12:52:06.785" v="127"/>
        <pc:sldMkLst>
          <pc:docMk/>
          <pc:sldMk cId="1464928707" sldId="259"/>
        </pc:sldMkLst>
        <pc:spChg chg="add mod">
          <ac:chgData name="Procopi Constantinou" userId="51d9ef28ec21f27b" providerId="LiveId" clId="{F4B069F8-3E9D-4455-8E77-23858890855F}" dt="2022-10-21T12:50:59.765" v="91" actId="1076"/>
          <ac:spMkLst>
            <pc:docMk/>
            <pc:sldMk cId="1464928707" sldId="259"/>
            <ac:spMk id="2" creationId="{586DA2EE-A417-9C98-D3DF-970C4108ABEC}"/>
          </ac:spMkLst>
        </pc:sp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add mod ord">
        <pc:chgData name="Procopi Constantinou" userId="51d9ef28ec21f27b" providerId="LiveId" clId="{F4B069F8-3E9D-4455-8E77-23858890855F}" dt="2022-10-21T12:54:31.659" v="160" actId="1076"/>
        <pc:sldMkLst>
          <pc:docMk/>
          <pc:sldMk cId="3497375778" sldId="260"/>
        </pc:sldMkLst>
        <pc:spChg chg="del">
          <ac:chgData name="Procopi Constantinou" userId="51d9ef28ec21f27b" providerId="LiveId" clId="{F4B069F8-3E9D-4455-8E77-23858890855F}" dt="2022-10-21T12:52:17.456" v="136" actId="478"/>
          <ac:spMkLst>
            <pc:docMk/>
            <pc:sldMk cId="3497375778" sldId="260"/>
            <ac:spMk id="2" creationId="{586DA2EE-A417-9C98-D3DF-970C4108ABEC}"/>
          </ac:spMkLst>
        </pc:spChg>
        <pc:spChg chg="mod">
          <ac:chgData name="Procopi Constantinou" userId="51d9ef28ec21f27b" providerId="LiveId" clId="{F4B069F8-3E9D-4455-8E77-23858890855F}" dt="2022-10-21T12:52:13.656" v="135" actId="20577"/>
          <ac:spMkLst>
            <pc:docMk/>
            <pc:sldMk cId="3497375778" sldId="260"/>
            <ac:spMk id="4" creationId="{C3A60D11-AEA7-D412-70DD-753B4EE6B408}"/>
          </ac:spMkLst>
        </pc:sp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5" creationId="{DBA71A02-94A6-4482-A405-4AEFF59AE29B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6" creationId="{4BFF76A2-F3FA-7623-A4A5-41133191C7B6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8" creationId="{2BC1403B-9F92-565D-F9BB-E8C11FADD219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9" creationId="{C33A958E-208E-257E-F4CE-37CE0B3F9BCE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0" creationId="{6834270A-95DA-15A8-BAF1-9DE44B3E4027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2" creationId="{0BBB56E8-F1A2-3677-F682-36BE083ACA02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13" creationId="{54A25E6B-BEE1-084C-F84E-E97558B38454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4" creationId="{2E18D893-A169-0B26-CD38-143F190D4590}"/>
          </ac:picMkLst>
        </pc:picChg>
      </pc:sldChg>
      <pc:sldChg chg="add">
        <pc:chgData name="Procopi Constantinou" userId="51d9ef28ec21f27b" providerId="LiveId" clId="{F4B069F8-3E9D-4455-8E77-23858890855F}" dt="2022-10-21T13:50:57.163" v="161" actId="2890"/>
        <pc:sldMkLst>
          <pc:docMk/>
          <pc:sldMk cId="1681540559" sldId="261"/>
        </pc:sldMkLst>
      </pc:sldChg>
      <pc:sldChg chg="addSp delSp modSp add mod ord">
        <pc:chgData name="Procopi Constantinou" userId="51d9ef28ec21f27b" providerId="LiveId" clId="{F4B069F8-3E9D-4455-8E77-23858890855F}" dt="2022-10-21T15:18:53.281" v="1295" actId="1076"/>
        <pc:sldMkLst>
          <pc:docMk/>
          <pc:sldMk cId="370089973" sldId="262"/>
        </pc:sldMkLst>
        <pc:spChg chg="mod">
          <ac:chgData name="Procopi Constantinou" userId="51d9ef28ec21f27b" providerId="LiveId" clId="{F4B069F8-3E9D-4455-8E77-23858890855F}" dt="2022-10-21T14:10:59.223" v="642" actId="20577"/>
          <ac:spMkLst>
            <pc:docMk/>
            <pc:sldMk cId="370089973" sldId="262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3:56:13.069" v="490" actId="478"/>
          <ac:spMkLst>
            <pc:docMk/>
            <pc:sldMk cId="370089973" sldId="262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3:45.328" v="935" actId="20577"/>
          <ac:spMkLst>
            <pc:docMk/>
            <pc:sldMk cId="370089973" sldId="262"/>
            <ac:spMk id="11" creationId="{95A43712-A658-5CBF-DAE0-90C12A7F598E}"/>
          </ac:spMkLst>
        </pc:spChg>
        <pc:picChg chg="add del mod">
          <ac:chgData name="Procopi Constantinou" userId="51d9ef28ec21f27b" providerId="LiveId" clId="{F4B069F8-3E9D-4455-8E77-23858890855F}" dt="2022-10-21T14:07:06.982" v="514" actId="478"/>
          <ac:picMkLst>
            <pc:docMk/>
            <pc:sldMk cId="370089973" sldId="262"/>
            <ac:picMk id="3" creationId="{8632AA60-50BA-2C83-4223-6445F71EEE0E}"/>
          </ac:picMkLst>
        </pc:picChg>
        <pc:picChg chg="del">
          <ac:chgData name="Procopi Constantinou" userId="51d9ef28ec21f27b" providerId="LiveId" clId="{F4B069F8-3E9D-4455-8E77-23858890855F}" dt="2022-10-21T13:56:13.069" v="490" actId="478"/>
          <ac:picMkLst>
            <pc:docMk/>
            <pc:sldMk cId="370089973" sldId="262"/>
            <ac:picMk id="5" creationId="{4F781F0F-462F-5D27-6C6E-D8C7572F84E5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8" creationId="{6118278E-4BD1-C13B-F54F-5F50B70B842D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10" creationId="{073463A4-BB61-D2A0-A8AB-C0562EE0A8DA}"/>
          </ac:picMkLst>
        </pc:picChg>
        <pc:picChg chg="add mod ord">
          <ac:chgData name="Procopi Constantinou" userId="51d9ef28ec21f27b" providerId="LiveId" clId="{F4B069F8-3E9D-4455-8E77-23858890855F}" dt="2022-10-21T15:18:53.281" v="1295" actId="1076"/>
          <ac:picMkLst>
            <pc:docMk/>
            <pc:sldMk cId="370089973" sldId="262"/>
            <ac:picMk id="13" creationId="{7DCA3109-6691-3EC6-3AFB-17404B979AE8}"/>
          </ac:picMkLst>
        </pc:picChg>
      </pc:sldChg>
      <pc:sldChg chg="addSp delSp modSp add mod">
        <pc:chgData name="Procopi Constantinou" userId="51d9ef28ec21f27b" providerId="LiveId" clId="{F4B069F8-3E9D-4455-8E77-23858890855F}" dt="2022-10-21T15:21:08.290" v="1406" actId="20577"/>
        <pc:sldMkLst>
          <pc:docMk/>
          <pc:sldMk cId="278120897" sldId="263"/>
        </pc:sldMkLst>
        <pc:spChg chg="mod">
          <ac:chgData name="Procopi Constantinou" userId="51d9ef28ec21f27b" providerId="LiveId" clId="{F4B069F8-3E9D-4455-8E77-23858890855F}" dt="2022-10-21T14:27:40.999" v="1243"/>
          <ac:spMkLst>
            <pc:docMk/>
            <pc:sldMk cId="278120897" sldId="263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4:21:19.927" v="1150" actId="478"/>
          <ac:spMkLst>
            <pc:docMk/>
            <pc:sldMk cId="278120897" sldId="263"/>
            <ac:spMk id="6" creationId="{445C9D60-F343-6701-83A2-9EC523640002}"/>
          </ac:spMkLst>
        </pc:spChg>
        <pc:spChg chg="mod">
          <ac:chgData name="Procopi Constantinou" userId="51d9ef28ec21f27b" providerId="LiveId" clId="{F4B069F8-3E9D-4455-8E77-23858890855F}" dt="2022-10-21T14:25:54.134" v="1239" actId="20577"/>
          <ac:spMkLst>
            <pc:docMk/>
            <pc:sldMk cId="278120897" sldId="263"/>
            <ac:spMk id="8" creationId="{DAA6B327-F268-AD7C-4B4E-054CD8F94693}"/>
          </ac:spMkLst>
        </pc:spChg>
        <pc:spChg chg="add mod ord">
          <ac:chgData name="Procopi Constantinou" userId="51d9ef28ec21f27b" providerId="LiveId" clId="{F4B069F8-3E9D-4455-8E77-23858890855F}" dt="2022-10-21T14:25:40.983" v="1232" actId="14100"/>
          <ac:spMkLst>
            <pc:docMk/>
            <pc:sldMk cId="278120897" sldId="263"/>
            <ac:spMk id="11" creationId="{FAD10827-944E-535F-FAEE-7277D3D90B63}"/>
          </ac:spMkLst>
        </pc:spChg>
        <pc:spChg chg="add mod ord">
          <ac:chgData name="Procopi Constantinou" userId="51d9ef28ec21f27b" providerId="LiveId" clId="{F4B069F8-3E9D-4455-8E77-23858890855F}" dt="2022-10-21T14:25:44.098" v="1237" actId="1035"/>
          <ac:spMkLst>
            <pc:docMk/>
            <pc:sldMk cId="278120897" sldId="263"/>
            <ac:spMk id="12" creationId="{9C6EF1F5-0761-C1F0-AF41-04B3A5A6C738}"/>
          </ac:spMkLst>
        </pc:spChg>
        <pc:spChg chg="add mod">
          <ac:chgData name="Procopi Constantinou" userId="51d9ef28ec21f27b" providerId="LiveId" clId="{F4B069F8-3E9D-4455-8E77-23858890855F}" dt="2022-10-21T15:20:57.967" v="1399" actId="20577"/>
          <ac:spMkLst>
            <pc:docMk/>
            <pc:sldMk cId="278120897" sldId="263"/>
            <ac:spMk id="15" creationId="{C046EE0E-DA89-4161-49E3-E910C5A93EFD}"/>
          </ac:spMkLst>
        </pc:spChg>
        <pc:spChg chg="add mod">
          <ac:chgData name="Procopi Constantinou" userId="51d9ef28ec21f27b" providerId="LiveId" clId="{F4B069F8-3E9D-4455-8E77-23858890855F}" dt="2022-10-21T15:21:08.290" v="1406" actId="20577"/>
          <ac:spMkLst>
            <pc:docMk/>
            <pc:sldMk cId="278120897" sldId="263"/>
            <ac:spMk id="16" creationId="{3058AF1D-608E-66C1-FDB4-323D68E9126E}"/>
          </ac:spMkLst>
        </pc:spChg>
        <pc:grpChg chg="add mod topLvl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3" creationId="{7BA4A1B0-FE49-EDA1-EB7E-3EE677977FB5}"/>
          </ac:grpSpMkLst>
        </pc:grpChg>
        <pc:grpChg chg="add mod topLvl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9" creationId="{73CDB37B-E71B-3D33-07F3-7B099FB88670}"/>
          </ac:grpSpMkLst>
        </pc:grpChg>
        <pc:grpChg chg="add del mod">
          <ac:chgData name="Procopi Constantinou" userId="51d9ef28ec21f27b" providerId="LiveId" clId="{F4B069F8-3E9D-4455-8E77-23858890855F}" dt="2022-10-21T14:24:10.772" v="1197" actId="165"/>
          <ac:grpSpMkLst>
            <pc:docMk/>
            <pc:sldMk cId="278120897" sldId="263"/>
            <ac:grpSpMk id="10" creationId="{413D5BF0-CE14-5E14-F836-D7296C793FE9}"/>
          </ac:grpSpMkLst>
        </pc:grpChg>
        <pc:grpChg chg="add mod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13" creationId="{6F4F0000-694B-8C99-CEE1-F08ADF7E4511}"/>
          </ac:grpSpMkLst>
        </pc:grpChg>
        <pc:grpChg chg="add mod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14" creationId="{27443BF6-392C-375A-958E-724F34D3C01D}"/>
          </ac:grpSpMkLst>
        </pc:grp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2" creationId="{C2A1D2EB-566A-AA34-43FC-33A5E5E2B67C}"/>
          </ac:picMkLst>
        </pc:picChg>
        <pc:picChg chg="del">
          <ac:chgData name="Procopi Constantinou" userId="51d9ef28ec21f27b" providerId="LiveId" clId="{F4B069F8-3E9D-4455-8E77-23858890855F}" dt="2022-10-21T14:21:42.502" v="1151" actId="478"/>
          <ac:picMkLst>
            <pc:docMk/>
            <pc:sldMk cId="278120897" sldId="263"/>
            <ac:picMk id="5" creationId="{4F781F0F-462F-5D27-6C6E-D8C7572F84E5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7" creationId="{6D0A955D-3B95-B0F6-3C61-0D545FFB8F93}"/>
          </ac:picMkLst>
        </pc:pic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1025" creationId="{DA28BDF8-534F-B535-4675-EA70A2396F62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add mod">
        <pc:chgData name="Procopi Constantinou" userId="51d9ef28ec21f27b" providerId="LiveId" clId="{F4B069F8-3E9D-4455-8E77-23858890855F}" dt="2022-10-21T15:24:26.490" v="1444" actId="20577"/>
        <pc:sldMkLst>
          <pc:docMk/>
          <pc:sldMk cId="4059991840" sldId="264"/>
        </pc:sldMkLst>
        <pc:spChg chg="add mod">
          <ac:chgData name="Procopi Constantinou" userId="51d9ef28ec21f27b" providerId="LiveId" clId="{F4B069F8-3E9D-4455-8E77-23858890855F}" dt="2022-10-21T15:24:26.490" v="1444" actId="20577"/>
          <ac:spMkLst>
            <pc:docMk/>
            <pc:sldMk cId="4059991840" sldId="264"/>
            <ac:spMk id="5" creationId="{AE05CE1C-3AE7-59BB-CF38-F534E856D8F8}"/>
          </ac:spMkLst>
        </pc:spChg>
        <pc:spChg chg="del">
          <ac:chgData name="Procopi Constantinou" userId="51d9ef28ec21f27b" providerId="LiveId" clId="{F4B069F8-3E9D-4455-8E77-23858890855F}" dt="2022-10-21T14:27:30.065" v="1242" actId="478"/>
          <ac:spMkLst>
            <pc:docMk/>
            <pc:sldMk cId="4059991840" sldId="264"/>
            <ac:spMk id="8" creationId="{DAA6B327-F268-AD7C-4B4E-054CD8F94693}"/>
          </ac:spMkLst>
        </pc:spChg>
        <pc:spChg chg="add del mod">
          <ac:chgData name="Procopi Constantinou" userId="51d9ef28ec21f27b" providerId="LiveId" clId="{F4B069F8-3E9D-4455-8E77-23858890855F}" dt="2022-10-21T15:12:30.450" v="1252" actId="478"/>
          <ac:spMkLst>
            <pc:docMk/>
            <pc:sldMk cId="4059991840" sldId="264"/>
            <ac:spMk id="17" creationId="{783FFE16-6003-DAC5-DD46-82A650021E74}"/>
          </ac:spMkLst>
        </pc:spChg>
        <pc:spChg chg="add mod">
          <ac:chgData name="Procopi Constantinou" userId="51d9ef28ec21f27b" providerId="LiveId" clId="{F4B069F8-3E9D-4455-8E77-23858890855F}" dt="2022-10-21T15:20:14.511" v="1371" actId="1076"/>
          <ac:spMkLst>
            <pc:docMk/>
            <pc:sldMk cId="4059991840" sldId="264"/>
            <ac:spMk id="25" creationId="{BAF55DB3-98CF-AA12-10B9-B5D14C8CC78C}"/>
          </ac:spMkLst>
        </pc:spChg>
        <pc:spChg chg="add mod">
          <ac:chgData name="Procopi Constantinou" userId="51d9ef28ec21f27b" providerId="LiveId" clId="{F4B069F8-3E9D-4455-8E77-23858890855F}" dt="2022-10-21T15:20:32.983" v="1389" actId="1076"/>
          <ac:spMkLst>
            <pc:docMk/>
            <pc:sldMk cId="4059991840" sldId="264"/>
            <ac:spMk id="26" creationId="{854F80A4-4832-A78A-7FF2-0BFEE52A05A3}"/>
          </ac:spMkLst>
        </pc:s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3" creationId="{6F4F0000-694B-8C99-CEE1-F08ADF7E4511}"/>
          </ac:grpSpMkLst>
        </pc:gr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4" creationId="{27443BF6-392C-375A-958E-724F34D3C01D}"/>
          </ac:grpSpMkLst>
        </pc:grpChg>
        <pc:picChg chg="add del mod">
          <ac:chgData name="Procopi Constantinou" userId="51d9ef28ec21f27b" providerId="LiveId" clId="{F4B069F8-3E9D-4455-8E77-23858890855F}" dt="2022-10-21T15:10:22.209" v="1248" actId="478"/>
          <ac:picMkLst>
            <pc:docMk/>
            <pc:sldMk cId="4059991840" sldId="264"/>
            <ac:picMk id="10" creationId="{DC60780F-D9A9-9B4D-B5DF-E713367B3B89}"/>
          </ac:picMkLst>
        </pc:picChg>
        <pc:picChg chg="add del mod">
          <ac:chgData name="Procopi Constantinou" userId="51d9ef28ec21f27b" providerId="LiveId" clId="{F4B069F8-3E9D-4455-8E77-23858890855F}" dt="2022-10-21T15:17:09.685" v="1269" actId="478"/>
          <ac:picMkLst>
            <pc:docMk/>
            <pc:sldMk cId="4059991840" sldId="264"/>
            <ac:picMk id="16" creationId="{6253BB31-73B1-63BD-C9C6-8936972AB09C}"/>
          </ac:picMkLst>
        </pc:picChg>
        <pc:picChg chg="add del mod">
          <ac:chgData name="Procopi Constantinou" userId="51d9ef28ec21f27b" providerId="LiveId" clId="{F4B069F8-3E9D-4455-8E77-23858890855F}" dt="2022-10-21T15:17:36.455" v="1275" actId="478"/>
          <ac:picMkLst>
            <pc:docMk/>
            <pc:sldMk cId="4059991840" sldId="264"/>
            <ac:picMk id="19" creationId="{2902711B-269D-16AE-8874-5967FD489394}"/>
          </ac:picMkLst>
        </pc:picChg>
        <pc:picChg chg="add mod ord">
          <ac:chgData name="Procopi Constantinou" userId="51d9ef28ec21f27b" providerId="LiveId" clId="{F4B069F8-3E9D-4455-8E77-23858890855F}" dt="2022-10-21T15:18:46.073" v="1293" actId="1076"/>
          <ac:picMkLst>
            <pc:docMk/>
            <pc:sldMk cId="4059991840" sldId="264"/>
            <ac:picMk id="21" creationId="{8D6AE923-6184-866E-4827-639A8329D529}"/>
          </ac:picMkLst>
        </pc:picChg>
        <pc:picChg chg="add mod">
          <ac:chgData name="Procopi Constantinou" userId="51d9ef28ec21f27b" providerId="LiveId" clId="{F4B069F8-3E9D-4455-8E77-23858890855F}" dt="2022-10-21T15:18:43.361" v="1291" actId="14100"/>
          <ac:picMkLst>
            <pc:docMk/>
            <pc:sldMk cId="4059991840" sldId="264"/>
            <ac:picMk id="23" creationId="{4556ECF9-ADEC-0761-7449-D97F2934E08B}"/>
          </ac:picMkLst>
        </pc:picChg>
      </pc:sldChg>
    </pc:docChg>
  </pc:docChgLst>
  <pc:docChgLst>
    <pc:chgData name="Procopi Constantinou" userId="51d9ef28ec21f27b" providerId="LiveId" clId="{B7E366A6-BF34-4010-B7AF-858334E0C2A0}"/>
    <pc:docChg chg="delSld delSection modSection">
      <pc:chgData name="Procopi Constantinou" userId="51d9ef28ec21f27b" providerId="LiveId" clId="{B7E366A6-BF34-4010-B7AF-858334E0C2A0}" dt="2023-07-21T14:14:29.537" v="1" actId="17851"/>
      <pc:docMkLst>
        <pc:docMk/>
      </pc:docMkLst>
      <pc:sldChg chg="del">
        <pc:chgData name="Procopi Constantinou" userId="51d9ef28ec21f27b" providerId="LiveId" clId="{B7E366A6-BF34-4010-B7AF-858334E0C2A0}" dt="2023-07-21T14:14:28.128" v="0" actId="47"/>
        <pc:sldMkLst>
          <pc:docMk/>
          <pc:sldMk cId="3812492309" sldId="258"/>
        </pc:sldMkLst>
      </pc:sldChg>
      <pc:sldChg chg="del">
        <pc:chgData name="Procopi Constantinou" userId="51d9ef28ec21f27b" providerId="LiveId" clId="{B7E366A6-BF34-4010-B7AF-858334E0C2A0}" dt="2023-07-21T14:14:28.128" v="0" actId="47"/>
        <pc:sldMkLst>
          <pc:docMk/>
          <pc:sldMk cId="370089973" sldId="262"/>
        </pc:sldMkLst>
      </pc:sldChg>
      <pc:sldChg chg="del">
        <pc:chgData name="Procopi Constantinou" userId="51d9ef28ec21f27b" providerId="LiveId" clId="{B7E366A6-BF34-4010-B7AF-858334E0C2A0}" dt="2023-07-21T14:14:28.128" v="0" actId="47"/>
        <pc:sldMkLst>
          <pc:docMk/>
          <pc:sldMk cId="278120897" sldId="263"/>
        </pc:sldMkLst>
      </pc:sldChg>
      <pc:sldChg chg="del">
        <pc:chgData name="Procopi Constantinou" userId="51d9ef28ec21f27b" providerId="LiveId" clId="{B7E366A6-BF34-4010-B7AF-858334E0C2A0}" dt="2023-07-21T14:14:28.128" v="0" actId="47"/>
        <pc:sldMkLst>
          <pc:docMk/>
          <pc:sldMk cId="4059991840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400E-9B27-51C6-865A-BB2E8E32A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8ADB-2C9A-266F-0D45-064805343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FA0-77E8-94A1-41EF-AC92AF25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49CA4-9AB8-C1D7-6437-482F8589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04176-1D47-DEA1-007E-DB92EAAA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9F5C-D622-0F52-BA30-21E69D90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697DE-2BFE-DBBA-8ABB-5D33E804D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FFB83-FE73-BEF2-7C17-EE215AF1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A77FC-B2E7-E3F5-CC05-26166203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E40C4-DEFB-3074-9E71-85EE06B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9DA3C-DFFE-FD92-D730-D9E3EAD82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C8894-3A5A-E2B3-B212-E23A2D63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C6491-5EB9-1D9C-2FF7-F113070F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7597-EACA-CE5A-4DD1-F16E8F9E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ED57-0BAA-DC25-63CD-5867829E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0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E701-D63F-3EB4-83A2-955897EC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D7AFE-461D-782C-4EAB-04C05C7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8C8C-B0B4-B349-108F-981F30D8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5E72-B78C-1D00-A22F-B7AD09F0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4917A-9CC0-B085-73CE-2A4EC519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CF1E-F09C-5602-9B6F-CFB4599C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F64A0-767E-30E1-C86B-445E10AD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9274C-E09E-5C24-5C69-78EC0004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3B79-05BF-616C-FABE-F18CD687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F124F-AF31-35B5-B570-07C59B9F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4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A9C-3DAC-72B3-B205-8CA0C52D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5F06-8D46-813F-6F8F-4C3CB7AD5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B0877-121D-D9B7-C415-8BAA223E5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B43DF-5A7E-494E-07A6-6A8D3961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5FB11-79BB-EEE8-092E-F558CC8B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0A1DC-4D22-9166-55C9-F1113BA5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45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C893-4302-9561-F4CD-3C4F8FBB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AB832-AE6E-2C24-AAAB-AA3C691E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ECAD6-6E53-2C5B-CE57-8FEEB71E8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3A27F-5045-7367-4D4C-5B2955903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1D6FA-B249-2833-4684-4005781B5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963CA-2292-FBC1-B288-E7F2DE01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4A34A-AC39-357C-6470-2F36DCB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D1A8E-AEB6-759B-0658-EF06FF20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2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4789-CB48-F3DC-B324-DC94FF9E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DE0A-55FB-D5BA-7C7D-E0BC8029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C57BF-E22E-F34D-6B24-0EBAED52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469CE-50A1-5C88-EFAC-300A26F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8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5CC21-72F6-C167-A421-EBA7F0E2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E3B08-7881-2DD3-E608-A9739ABD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530E5-5C76-1850-98B4-B108A44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94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E837-E611-6511-99FD-1850F44A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7D10-A4A1-9FA6-4F1E-7A498187A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40A2D-CD4D-151E-19F3-EC960A284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B7E72-329D-A755-C8C1-152EB613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03E9F-DCD2-4C62-89A4-8D90A9F1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8384-61DB-205E-1CAA-B560F0B2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0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7B0-8167-811A-BB46-96D53402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B253B-D82E-8BA4-6923-B5F8EC054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02C7-2B24-FBC9-DD79-726925363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A7B30-E22C-C476-6433-6274DE61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06793-BF72-F9E7-6FFF-96DC1EF0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45493-E502-4DCF-9006-2A1817CA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51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3E6786-A41B-4F4D-8699-725B94C5AE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10725-5B11-C1D3-E2CD-5D04744D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B3748-1D82-D422-743E-6C48BA722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FF43-BFDF-FF8F-AF50-80BC499BB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877B-6F8F-4029-BDC3-E68FCDFE4ABE}" type="datetimeFigureOut">
              <a:rPr lang="en-GB" smtClean="0"/>
              <a:t>26/09/2023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EAF30-CB97-3D00-94AE-2168571BA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4B42-54A2-A0A9-FE3C-94965DD29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5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fundamental curve shapes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37778C-FDDA-266D-AEF8-5443FEFF0A8B}"/>
              </a:ext>
            </a:extLst>
          </p:cNvPr>
          <p:cNvGrpSpPr/>
          <p:nvPr/>
        </p:nvGrpSpPr>
        <p:grpSpPr>
          <a:xfrm>
            <a:off x="238830" y="509058"/>
            <a:ext cx="11714340" cy="6348942"/>
            <a:chOff x="0" y="509058"/>
            <a:chExt cx="11714340" cy="6348942"/>
          </a:xfrm>
        </p:grpSpPr>
        <p:pic>
          <p:nvPicPr>
            <p:cNvPr id="29" name="Picture 2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B354FB0-0284-BB59-A404-53CC73A73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538" y="4741685"/>
              <a:ext cx="2334802" cy="2102153"/>
            </a:xfrm>
            <a:custGeom>
              <a:avLst/>
              <a:gdLst>
                <a:gd name="connsiteX0" fmla="*/ 0 w 2334802"/>
                <a:gd name="connsiteY0" fmla="*/ 0 h 2102153"/>
                <a:gd name="connsiteX1" fmla="*/ 583701 w 2334802"/>
                <a:gd name="connsiteY1" fmla="*/ 0 h 2102153"/>
                <a:gd name="connsiteX2" fmla="*/ 1214097 w 2334802"/>
                <a:gd name="connsiteY2" fmla="*/ 0 h 2102153"/>
                <a:gd name="connsiteX3" fmla="*/ 1774450 w 2334802"/>
                <a:gd name="connsiteY3" fmla="*/ 0 h 2102153"/>
                <a:gd name="connsiteX4" fmla="*/ 2334802 w 2334802"/>
                <a:gd name="connsiteY4" fmla="*/ 0 h 2102153"/>
                <a:gd name="connsiteX5" fmla="*/ 2334802 w 2334802"/>
                <a:gd name="connsiteY5" fmla="*/ 504517 h 2102153"/>
                <a:gd name="connsiteX6" fmla="*/ 2334802 w 2334802"/>
                <a:gd name="connsiteY6" fmla="*/ 988012 h 2102153"/>
                <a:gd name="connsiteX7" fmla="*/ 2334802 w 2334802"/>
                <a:gd name="connsiteY7" fmla="*/ 1450486 h 2102153"/>
                <a:gd name="connsiteX8" fmla="*/ 2334802 w 2334802"/>
                <a:gd name="connsiteY8" fmla="*/ 2102153 h 2102153"/>
                <a:gd name="connsiteX9" fmla="*/ 1797798 w 2334802"/>
                <a:gd name="connsiteY9" fmla="*/ 2102153 h 2102153"/>
                <a:gd name="connsiteX10" fmla="*/ 1214097 w 2334802"/>
                <a:gd name="connsiteY10" fmla="*/ 2102153 h 2102153"/>
                <a:gd name="connsiteX11" fmla="*/ 583701 w 2334802"/>
                <a:gd name="connsiteY11" fmla="*/ 2102153 h 2102153"/>
                <a:gd name="connsiteX12" fmla="*/ 0 w 2334802"/>
                <a:gd name="connsiteY12" fmla="*/ 2102153 h 2102153"/>
                <a:gd name="connsiteX13" fmla="*/ 0 w 2334802"/>
                <a:gd name="connsiteY13" fmla="*/ 1597636 h 2102153"/>
                <a:gd name="connsiteX14" fmla="*/ 0 w 2334802"/>
                <a:gd name="connsiteY14" fmla="*/ 1030055 h 2102153"/>
                <a:gd name="connsiteX15" fmla="*/ 0 w 2334802"/>
                <a:gd name="connsiteY15" fmla="*/ 483495 h 2102153"/>
                <a:gd name="connsiteX16" fmla="*/ 0 w 2334802"/>
                <a:gd name="connsiteY16" fmla="*/ 0 h 210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34802" h="2102153" fill="none" extrusionOk="0">
                  <a:moveTo>
                    <a:pt x="0" y="0"/>
                  </a:moveTo>
                  <a:cubicBezTo>
                    <a:pt x="252318" y="-8163"/>
                    <a:pt x="303947" y="-26323"/>
                    <a:pt x="583701" y="0"/>
                  </a:cubicBezTo>
                  <a:cubicBezTo>
                    <a:pt x="863455" y="26323"/>
                    <a:pt x="991403" y="-23814"/>
                    <a:pt x="1214097" y="0"/>
                  </a:cubicBezTo>
                  <a:cubicBezTo>
                    <a:pt x="1436791" y="23814"/>
                    <a:pt x="1623530" y="18726"/>
                    <a:pt x="1774450" y="0"/>
                  </a:cubicBezTo>
                  <a:cubicBezTo>
                    <a:pt x="1925370" y="-18726"/>
                    <a:pt x="2125061" y="24225"/>
                    <a:pt x="2334802" y="0"/>
                  </a:cubicBezTo>
                  <a:cubicBezTo>
                    <a:pt x="2346963" y="102207"/>
                    <a:pt x="2351308" y="288068"/>
                    <a:pt x="2334802" y="504517"/>
                  </a:cubicBezTo>
                  <a:cubicBezTo>
                    <a:pt x="2318296" y="720966"/>
                    <a:pt x="2340928" y="847091"/>
                    <a:pt x="2334802" y="988012"/>
                  </a:cubicBezTo>
                  <a:cubicBezTo>
                    <a:pt x="2328676" y="1128933"/>
                    <a:pt x="2350961" y="1255361"/>
                    <a:pt x="2334802" y="1450486"/>
                  </a:cubicBezTo>
                  <a:cubicBezTo>
                    <a:pt x="2318643" y="1645611"/>
                    <a:pt x="2314517" y="1848023"/>
                    <a:pt x="2334802" y="2102153"/>
                  </a:cubicBezTo>
                  <a:cubicBezTo>
                    <a:pt x="2125803" y="2090555"/>
                    <a:pt x="1931056" y="2123791"/>
                    <a:pt x="1797798" y="2102153"/>
                  </a:cubicBezTo>
                  <a:cubicBezTo>
                    <a:pt x="1664540" y="2080515"/>
                    <a:pt x="1397297" y="2099388"/>
                    <a:pt x="1214097" y="2102153"/>
                  </a:cubicBezTo>
                  <a:cubicBezTo>
                    <a:pt x="1030897" y="2104918"/>
                    <a:pt x="890846" y="2091509"/>
                    <a:pt x="583701" y="2102153"/>
                  </a:cubicBezTo>
                  <a:cubicBezTo>
                    <a:pt x="276556" y="2112797"/>
                    <a:pt x="160108" y="2074469"/>
                    <a:pt x="0" y="2102153"/>
                  </a:cubicBezTo>
                  <a:cubicBezTo>
                    <a:pt x="24319" y="1875067"/>
                    <a:pt x="22505" y="1832151"/>
                    <a:pt x="0" y="1597636"/>
                  </a:cubicBezTo>
                  <a:cubicBezTo>
                    <a:pt x="-22505" y="1363121"/>
                    <a:pt x="-6282" y="1285759"/>
                    <a:pt x="0" y="1030055"/>
                  </a:cubicBezTo>
                  <a:cubicBezTo>
                    <a:pt x="6282" y="774351"/>
                    <a:pt x="21650" y="614542"/>
                    <a:pt x="0" y="483495"/>
                  </a:cubicBezTo>
                  <a:cubicBezTo>
                    <a:pt x="-21650" y="352448"/>
                    <a:pt x="20527" y="159676"/>
                    <a:pt x="0" y="0"/>
                  </a:cubicBezTo>
                  <a:close/>
                </a:path>
                <a:path w="2334802" h="2102153" stroke="0" extrusionOk="0">
                  <a:moveTo>
                    <a:pt x="0" y="0"/>
                  </a:moveTo>
                  <a:cubicBezTo>
                    <a:pt x="278513" y="-20289"/>
                    <a:pt x="338958" y="-7010"/>
                    <a:pt x="560352" y="0"/>
                  </a:cubicBezTo>
                  <a:cubicBezTo>
                    <a:pt x="781746" y="7010"/>
                    <a:pt x="999455" y="-18717"/>
                    <a:pt x="1144053" y="0"/>
                  </a:cubicBezTo>
                  <a:cubicBezTo>
                    <a:pt x="1288651" y="18717"/>
                    <a:pt x="1585957" y="22571"/>
                    <a:pt x="1704405" y="0"/>
                  </a:cubicBezTo>
                  <a:cubicBezTo>
                    <a:pt x="1822853" y="-22571"/>
                    <a:pt x="2150932" y="23647"/>
                    <a:pt x="2334802" y="0"/>
                  </a:cubicBezTo>
                  <a:cubicBezTo>
                    <a:pt x="2354696" y="117574"/>
                    <a:pt x="2328622" y="399735"/>
                    <a:pt x="2334802" y="525538"/>
                  </a:cubicBezTo>
                  <a:cubicBezTo>
                    <a:pt x="2340982" y="651341"/>
                    <a:pt x="2315502" y="833289"/>
                    <a:pt x="2334802" y="1072098"/>
                  </a:cubicBezTo>
                  <a:cubicBezTo>
                    <a:pt x="2354102" y="1310907"/>
                    <a:pt x="2344047" y="1383046"/>
                    <a:pt x="2334802" y="1597636"/>
                  </a:cubicBezTo>
                  <a:cubicBezTo>
                    <a:pt x="2325557" y="1812226"/>
                    <a:pt x="2339831" y="1994796"/>
                    <a:pt x="2334802" y="2102153"/>
                  </a:cubicBezTo>
                  <a:cubicBezTo>
                    <a:pt x="2215881" y="2099040"/>
                    <a:pt x="2003542" y="2123915"/>
                    <a:pt x="1774450" y="2102153"/>
                  </a:cubicBezTo>
                  <a:cubicBezTo>
                    <a:pt x="1545358" y="2080391"/>
                    <a:pt x="1449450" y="2114875"/>
                    <a:pt x="1144053" y="2102153"/>
                  </a:cubicBezTo>
                  <a:cubicBezTo>
                    <a:pt x="838656" y="2089431"/>
                    <a:pt x="870763" y="2090437"/>
                    <a:pt x="607049" y="2102153"/>
                  </a:cubicBezTo>
                  <a:cubicBezTo>
                    <a:pt x="343335" y="2113869"/>
                    <a:pt x="144074" y="2109998"/>
                    <a:pt x="0" y="2102153"/>
                  </a:cubicBezTo>
                  <a:cubicBezTo>
                    <a:pt x="-13462" y="1976604"/>
                    <a:pt x="-14263" y="1817885"/>
                    <a:pt x="0" y="1597636"/>
                  </a:cubicBezTo>
                  <a:cubicBezTo>
                    <a:pt x="14263" y="1377387"/>
                    <a:pt x="-4049" y="1271727"/>
                    <a:pt x="0" y="1114141"/>
                  </a:cubicBezTo>
                  <a:cubicBezTo>
                    <a:pt x="4049" y="956556"/>
                    <a:pt x="18299" y="771977"/>
                    <a:pt x="0" y="651667"/>
                  </a:cubicBezTo>
                  <a:cubicBezTo>
                    <a:pt x="-18299" y="531357"/>
                    <a:pt x="-83" y="25282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86649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28CFF4F8-70B8-4537-3DDD-6496A2D5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195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45371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07915 h 2116314"/>
                <a:gd name="connsiteX6" fmla="*/ 2350530 w 2350530"/>
                <a:gd name="connsiteY6" fmla="*/ 1079320 h 2116314"/>
                <a:gd name="connsiteX7" fmla="*/ 2350530 w 2350530"/>
                <a:gd name="connsiteY7" fmla="*/ 1587236 h 2116314"/>
                <a:gd name="connsiteX8" fmla="*/ 2350530 w 2350530"/>
                <a:gd name="connsiteY8" fmla="*/ 2116314 h 2116314"/>
                <a:gd name="connsiteX9" fmla="*/ 1833413 w 2350530"/>
                <a:gd name="connsiteY9" fmla="*/ 2116314 h 2116314"/>
                <a:gd name="connsiteX10" fmla="*/ 1198770 w 2350530"/>
                <a:gd name="connsiteY10" fmla="*/ 2116314 h 2116314"/>
                <a:gd name="connsiteX11" fmla="*/ 58763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142810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55230" y="23600"/>
                    <a:pt x="279084" y="-23698"/>
                    <a:pt x="540622" y="0"/>
                  </a:cubicBezTo>
                  <a:cubicBezTo>
                    <a:pt x="802160" y="23698"/>
                    <a:pt x="987950" y="-9634"/>
                    <a:pt x="1128254" y="0"/>
                  </a:cubicBezTo>
                  <a:cubicBezTo>
                    <a:pt x="1268558" y="9634"/>
                    <a:pt x="1432024" y="712"/>
                    <a:pt x="1645371" y="0"/>
                  </a:cubicBezTo>
                  <a:cubicBezTo>
                    <a:pt x="1858718" y="-712"/>
                    <a:pt x="2090926" y="-32465"/>
                    <a:pt x="2350530" y="0"/>
                  </a:cubicBezTo>
                  <a:cubicBezTo>
                    <a:pt x="2331985" y="111538"/>
                    <a:pt x="2339414" y="284374"/>
                    <a:pt x="2350530" y="507915"/>
                  </a:cubicBezTo>
                  <a:cubicBezTo>
                    <a:pt x="2361646" y="731457"/>
                    <a:pt x="2351169" y="812864"/>
                    <a:pt x="2350530" y="1079320"/>
                  </a:cubicBezTo>
                  <a:cubicBezTo>
                    <a:pt x="2349891" y="1345776"/>
                    <a:pt x="2356185" y="1432859"/>
                    <a:pt x="2350530" y="1587236"/>
                  </a:cubicBezTo>
                  <a:cubicBezTo>
                    <a:pt x="2344875" y="1741613"/>
                    <a:pt x="2344886" y="1955580"/>
                    <a:pt x="2350530" y="2116314"/>
                  </a:cubicBezTo>
                  <a:cubicBezTo>
                    <a:pt x="2147866" y="2136731"/>
                    <a:pt x="2012523" y="2095967"/>
                    <a:pt x="1833413" y="2116314"/>
                  </a:cubicBezTo>
                  <a:cubicBezTo>
                    <a:pt x="1654303" y="2136661"/>
                    <a:pt x="1397587" y="2146958"/>
                    <a:pt x="1198770" y="2116314"/>
                  </a:cubicBezTo>
                  <a:cubicBezTo>
                    <a:pt x="999953" y="2085670"/>
                    <a:pt x="774987" y="2122968"/>
                    <a:pt x="587633" y="2116314"/>
                  </a:cubicBezTo>
                  <a:cubicBezTo>
                    <a:pt x="400279" y="2109660"/>
                    <a:pt x="127948" y="2127871"/>
                    <a:pt x="0" y="2116314"/>
                  </a:cubicBezTo>
                  <a:cubicBezTo>
                    <a:pt x="-19373" y="1909734"/>
                    <a:pt x="-23488" y="1825485"/>
                    <a:pt x="0" y="1608399"/>
                  </a:cubicBezTo>
                  <a:cubicBezTo>
                    <a:pt x="23488" y="1391313"/>
                    <a:pt x="-11778" y="1345771"/>
                    <a:pt x="0" y="1142810"/>
                  </a:cubicBezTo>
                  <a:cubicBezTo>
                    <a:pt x="11778" y="939849"/>
                    <a:pt x="-811" y="830283"/>
                    <a:pt x="0" y="613731"/>
                  </a:cubicBezTo>
                  <a:cubicBezTo>
                    <a:pt x="811" y="397179"/>
                    <a:pt x="-14694" y="16972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3971" y="3450"/>
                    <a:pt x="453980" y="10152"/>
                    <a:pt x="587633" y="0"/>
                  </a:cubicBezTo>
                  <a:cubicBezTo>
                    <a:pt x="721286" y="-10152"/>
                    <a:pt x="1039019" y="-25377"/>
                    <a:pt x="1198770" y="0"/>
                  </a:cubicBezTo>
                  <a:cubicBezTo>
                    <a:pt x="1358521" y="25377"/>
                    <a:pt x="1658107" y="-30155"/>
                    <a:pt x="1809908" y="0"/>
                  </a:cubicBezTo>
                  <a:cubicBezTo>
                    <a:pt x="1961709" y="30155"/>
                    <a:pt x="2217316" y="4014"/>
                    <a:pt x="2350530" y="0"/>
                  </a:cubicBezTo>
                  <a:cubicBezTo>
                    <a:pt x="2349879" y="262317"/>
                    <a:pt x="2340423" y="321133"/>
                    <a:pt x="2350530" y="529079"/>
                  </a:cubicBezTo>
                  <a:cubicBezTo>
                    <a:pt x="2360637" y="737025"/>
                    <a:pt x="2326674" y="843638"/>
                    <a:pt x="2350530" y="1058157"/>
                  </a:cubicBezTo>
                  <a:cubicBezTo>
                    <a:pt x="2374386" y="1272676"/>
                    <a:pt x="2346598" y="1389629"/>
                    <a:pt x="2350530" y="1608399"/>
                  </a:cubicBezTo>
                  <a:cubicBezTo>
                    <a:pt x="2354462" y="1827169"/>
                    <a:pt x="2331017" y="1900977"/>
                    <a:pt x="2350530" y="2116314"/>
                  </a:cubicBezTo>
                  <a:cubicBezTo>
                    <a:pt x="2173318" y="2136451"/>
                    <a:pt x="2040560" y="2098194"/>
                    <a:pt x="1833413" y="2116314"/>
                  </a:cubicBezTo>
                  <a:cubicBezTo>
                    <a:pt x="1626266" y="2134434"/>
                    <a:pt x="1516669" y="2093887"/>
                    <a:pt x="1316297" y="2116314"/>
                  </a:cubicBezTo>
                  <a:cubicBezTo>
                    <a:pt x="1115925" y="2138741"/>
                    <a:pt x="978910" y="2124603"/>
                    <a:pt x="681654" y="2116314"/>
                  </a:cubicBezTo>
                  <a:cubicBezTo>
                    <a:pt x="384398" y="2108025"/>
                    <a:pt x="331687" y="2134485"/>
                    <a:pt x="0" y="2116314"/>
                  </a:cubicBezTo>
                  <a:cubicBezTo>
                    <a:pt x="16382" y="1984062"/>
                    <a:pt x="14147" y="1816515"/>
                    <a:pt x="0" y="1650725"/>
                  </a:cubicBezTo>
                  <a:cubicBezTo>
                    <a:pt x="-14147" y="1484935"/>
                    <a:pt x="-17853" y="1245782"/>
                    <a:pt x="0" y="1121646"/>
                  </a:cubicBezTo>
                  <a:cubicBezTo>
                    <a:pt x="17853" y="997510"/>
                    <a:pt x="-5057" y="829974"/>
                    <a:pt x="0" y="571405"/>
                  </a:cubicBezTo>
                  <a:cubicBezTo>
                    <a:pt x="5057" y="312836"/>
                    <a:pt x="-11605" y="180252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12266494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8516D8E7-CDCE-4583-B95F-C74609DC0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265" y="509058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34643 w 2350530"/>
                <a:gd name="connsiteY1" fmla="*/ 0 h 2116314"/>
                <a:gd name="connsiteX2" fmla="*/ 119877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564127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75061" y="23476"/>
                    <a:pt x="501802" y="-25931"/>
                    <a:pt x="634643" y="0"/>
                  </a:cubicBezTo>
                  <a:cubicBezTo>
                    <a:pt x="767484" y="25931"/>
                    <a:pt x="943923" y="5747"/>
                    <a:pt x="1198770" y="0"/>
                  </a:cubicBezTo>
                  <a:cubicBezTo>
                    <a:pt x="1453617" y="-5747"/>
                    <a:pt x="1493720" y="-10201"/>
                    <a:pt x="1715887" y="0"/>
                  </a:cubicBezTo>
                  <a:cubicBezTo>
                    <a:pt x="1938054" y="10201"/>
                    <a:pt x="2202664" y="1368"/>
                    <a:pt x="2350530" y="0"/>
                  </a:cubicBezTo>
                  <a:cubicBezTo>
                    <a:pt x="2343863" y="194212"/>
                    <a:pt x="2375583" y="345762"/>
                    <a:pt x="2350530" y="529079"/>
                  </a:cubicBezTo>
                  <a:cubicBezTo>
                    <a:pt x="2325477" y="712396"/>
                    <a:pt x="2369605" y="965693"/>
                    <a:pt x="2350530" y="1100483"/>
                  </a:cubicBezTo>
                  <a:cubicBezTo>
                    <a:pt x="2331455" y="1235273"/>
                    <a:pt x="2335421" y="1532545"/>
                    <a:pt x="2350530" y="1650725"/>
                  </a:cubicBezTo>
                  <a:cubicBezTo>
                    <a:pt x="2365639" y="1768905"/>
                    <a:pt x="2356505" y="1888392"/>
                    <a:pt x="2350530" y="2116314"/>
                  </a:cubicBezTo>
                  <a:cubicBezTo>
                    <a:pt x="2104876" y="2091710"/>
                    <a:pt x="2017281" y="2124872"/>
                    <a:pt x="1715887" y="2116314"/>
                  </a:cubicBezTo>
                  <a:cubicBezTo>
                    <a:pt x="1414493" y="2107756"/>
                    <a:pt x="1234113" y="2147231"/>
                    <a:pt x="1081244" y="2116314"/>
                  </a:cubicBezTo>
                  <a:cubicBezTo>
                    <a:pt x="928375" y="2085397"/>
                    <a:pt x="778647" y="2141160"/>
                    <a:pt x="564127" y="2116314"/>
                  </a:cubicBezTo>
                  <a:cubicBezTo>
                    <a:pt x="349607" y="2091468"/>
                    <a:pt x="124741" y="2088875"/>
                    <a:pt x="0" y="2116314"/>
                  </a:cubicBezTo>
                  <a:cubicBezTo>
                    <a:pt x="16606" y="2010805"/>
                    <a:pt x="-17073" y="1757462"/>
                    <a:pt x="0" y="1608399"/>
                  </a:cubicBezTo>
                  <a:cubicBezTo>
                    <a:pt x="17073" y="1459337"/>
                    <a:pt x="-16071" y="1281825"/>
                    <a:pt x="0" y="1079320"/>
                  </a:cubicBezTo>
                  <a:cubicBezTo>
                    <a:pt x="16071" y="876815"/>
                    <a:pt x="21033" y="765073"/>
                    <a:pt x="0" y="571405"/>
                  </a:cubicBezTo>
                  <a:cubicBezTo>
                    <a:pt x="-21033" y="377738"/>
                    <a:pt x="-5995" y="232214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1332" y="-6098"/>
                    <a:pt x="376599" y="-18778"/>
                    <a:pt x="564127" y="0"/>
                  </a:cubicBezTo>
                  <a:cubicBezTo>
                    <a:pt x="751655" y="18778"/>
                    <a:pt x="835496" y="3806"/>
                    <a:pt x="1081244" y="0"/>
                  </a:cubicBezTo>
                  <a:cubicBezTo>
                    <a:pt x="1326992" y="-3806"/>
                    <a:pt x="1435047" y="-12636"/>
                    <a:pt x="1645371" y="0"/>
                  </a:cubicBezTo>
                  <a:cubicBezTo>
                    <a:pt x="1855695" y="12636"/>
                    <a:pt x="2012990" y="4989"/>
                    <a:pt x="2350530" y="0"/>
                  </a:cubicBezTo>
                  <a:cubicBezTo>
                    <a:pt x="2329126" y="124165"/>
                    <a:pt x="2359417" y="298671"/>
                    <a:pt x="2350530" y="486752"/>
                  </a:cubicBezTo>
                  <a:cubicBezTo>
                    <a:pt x="2341643" y="674833"/>
                    <a:pt x="2356731" y="899398"/>
                    <a:pt x="2350530" y="1058157"/>
                  </a:cubicBezTo>
                  <a:cubicBezTo>
                    <a:pt x="2344329" y="1216916"/>
                    <a:pt x="2323785" y="1448602"/>
                    <a:pt x="2350530" y="1629562"/>
                  </a:cubicBezTo>
                  <a:cubicBezTo>
                    <a:pt x="2377275" y="1810522"/>
                    <a:pt x="2346787" y="1884332"/>
                    <a:pt x="2350530" y="2116314"/>
                  </a:cubicBezTo>
                  <a:cubicBezTo>
                    <a:pt x="2134520" y="2118351"/>
                    <a:pt x="2002399" y="2136283"/>
                    <a:pt x="1833413" y="2116314"/>
                  </a:cubicBezTo>
                  <a:cubicBezTo>
                    <a:pt x="1664427" y="2096345"/>
                    <a:pt x="1448134" y="2129359"/>
                    <a:pt x="1316297" y="2116314"/>
                  </a:cubicBezTo>
                  <a:cubicBezTo>
                    <a:pt x="1184460" y="2103269"/>
                    <a:pt x="994795" y="2103034"/>
                    <a:pt x="799180" y="2116314"/>
                  </a:cubicBezTo>
                  <a:cubicBezTo>
                    <a:pt x="603565" y="2129594"/>
                    <a:pt x="327956" y="2084162"/>
                    <a:pt x="0" y="2116314"/>
                  </a:cubicBezTo>
                  <a:cubicBezTo>
                    <a:pt x="-2015" y="2000592"/>
                    <a:pt x="27203" y="1809310"/>
                    <a:pt x="0" y="1566072"/>
                  </a:cubicBezTo>
                  <a:cubicBezTo>
                    <a:pt x="-27203" y="1322834"/>
                    <a:pt x="5340" y="1260654"/>
                    <a:pt x="0" y="994668"/>
                  </a:cubicBezTo>
                  <a:cubicBezTo>
                    <a:pt x="-5340" y="728682"/>
                    <a:pt x="-4405" y="717428"/>
                    <a:pt x="0" y="465589"/>
                  </a:cubicBezTo>
                  <a:cubicBezTo>
                    <a:pt x="4405" y="213750"/>
                    <a:pt x="18743" y="10712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526117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BE60372-67EB-91AB-C985-242084B63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17117 w 2350530"/>
                <a:gd name="connsiteY1" fmla="*/ 0 h 2116314"/>
                <a:gd name="connsiteX2" fmla="*/ 1034233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121646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46677" y="18918"/>
                    <a:pt x="340880" y="22776"/>
                    <a:pt x="517117" y="0"/>
                  </a:cubicBezTo>
                  <a:cubicBezTo>
                    <a:pt x="693354" y="-22776"/>
                    <a:pt x="863829" y="6123"/>
                    <a:pt x="1034233" y="0"/>
                  </a:cubicBezTo>
                  <a:cubicBezTo>
                    <a:pt x="1204637" y="-6123"/>
                    <a:pt x="1520998" y="-28200"/>
                    <a:pt x="1668876" y="0"/>
                  </a:cubicBezTo>
                  <a:cubicBezTo>
                    <a:pt x="1816754" y="28200"/>
                    <a:pt x="2117798" y="-8164"/>
                    <a:pt x="2350530" y="0"/>
                  </a:cubicBezTo>
                  <a:cubicBezTo>
                    <a:pt x="2337388" y="145571"/>
                    <a:pt x="2366538" y="362794"/>
                    <a:pt x="2350530" y="486752"/>
                  </a:cubicBezTo>
                  <a:cubicBezTo>
                    <a:pt x="2334522" y="610710"/>
                    <a:pt x="2376105" y="755449"/>
                    <a:pt x="2350530" y="1015831"/>
                  </a:cubicBezTo>
                  <a:cubicBezTo>
                    <a:pt x="2324955" y="1276213"/>
                    <a:pt x="2325307" y="1345690"/>
                    <a:pt x="2350530" y="1566072"/>
                  </a:cubicBezTo>
                  <a:cubicBezTo>
                    <a:pt x="2375753" y="1786454"/>
                    <a:pt x="2347050" y="1938695"/>
                    <a:pt x="2350530" y="2116314"/>
                  </a:cubicBezTo>
                  <a:cubicBezTo>
                    <a:pt x="2087954" y="2140940"/>
                    <a:pt x="2048684" y="2108151"/>
                    <a:pt x="1809908" y="2116314"/>
                  </a:cubicBezTo>
                  <a:cubicBezTo>
                    <a:pt x="1571132" y="2124477"/>
                    <a:pt x="1377867" y="2123663"/>
                    <a:pt x="1222276" y="2116314"/>
                  </a:cubicBezTo>
                  <a:cubicBezTo>
                    <a:pt x="1066685" y="2108965"/>
                    <a:pt x="852847" y="2111545"/>
                    <a:pt x="634643" y="2116314"/>
                  </a:cubicBezTo>
                  <a:cubicBezTo>
                    <a:pt x="416439" y="2121083"/>
                    <a:pt x="274458" y="2105821"/>
                    <a:pt x="0" y="2116314"/>
                  </a:cubicBezTo>
                  <a:cubicBezTo>
                    <a:pt x="-6854" y="1904588"/>
                    <a:pt x="15876" y="1824555"/>
                    <a:pt x="0" y="1629562"/>
                  </a:cubicBezTo>
                  <a:cubicBezTo>
                    <a:pt x="-15876" y="1434569"/>
                    <a:pt x="-24635" y="1279137"/>
                    <a:pt x="0" y="1121646"/>
                  </a:cubicBezTo>
                  <a:cubicBezTo>
                    <a:pt x="24635" y="964155"/>
                    <a:pt x="8449" y="742438"/>
                    <a:pt x="0" y="613731"/>
                  </a:cubicBezTo>
                  <a:cubicBezTo>
                    <a:pt x="-8449" y="485024"/>
                    <a:pt x="-21086" y="151252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71422" y="5357"/>
                    <a:pt x="308108" y="-1716"/>
                    <a:pt x="587633" y="0"/>
                  </a:cubicBezTo>
                  <a:cubicBezTo>
                    <a:pt x="867158" y="1716"/>
                    <a:pt x="1037495" y="6540"/>
                    <a:pt x="1175265" y="0"/>
                  </a:cubicBezTo>
                  <a:cubicBezTo>
                    <a:pt x="1313035" y="-6540"/>
                    <a:pt x="1564307" y="13609"/>
                    <a:pt x="1809908" y="0"/>
                  </a:cubicBezTo>
                  <a:cubicBezTo>
                    <a:pt x="2055509" y="-13609"/>
                    <a:pt x="2174398" y="-6317"/>
                    <a:pt x="2350530" y="0"/>
                  </a:cubicBezTo>
                  <a:cubicBezTo>
                    <a:pt x="2337936" y="141604"/>
                    <a:pt x="2336063" y="345867"/>
                    <a:pt x="2350530" y="465589"/>
                  </a:cubicBezTo>
                  <a:cubicBezTo>
                    <a:pt x="2364997" y="585311"/>
                    <a:pt x="2368694" y="768361"/>
                    <a:pt x="2350530" y="931178"/>
                  </a:cubicBezTo>
                  <a:cubicBezTo>
                    <a:pt x="2332366" y="1093995"/>
                    <a:pt x="2332982" y="1350493"/>
                    <a:pt x="2350530" y="1460257"/>
                  </a:cubicBezTo>
                  <a:cubicBezTo>
                    <a:pt x="2368078" y="1570021"/>
                    <a:pt x="2327879" y="1951297"/>
                    <a:pt x="2350530" y="2116314"/>
                  </a:cubicBezTo>
                  <a:cubicBezTo>
                    <a:pt x="2206506" y="2100465"/>
                    <a:pt x="2044607" y="2119934"/>
                    <a:pt x="1786403" y="2116314"/>
                  </a:cubicBezTo>
                  <a:cubicBezTo>
                    <a:pt x="1528199" y="2112694"/>
                    <a:pt x="1401527" y="2092020"/>
                    <a:pt x="1151760" y="2116314"/>
                  </a:cubicBezTo>
                  <a:cubicBezTo>
                    <a:pt x="901993" y="2140608"/>
                    <a:pt x="815944" y="2127824"/>
                    <a:pt x="587633" y="2116314"/>
                  </a:cubicBezTo>
                  <a:cubicBezTo>
                    <a:pt x="359322" y="2104804"/>
                    <a:pt x="254443" y="2141702"/>
                    <a:pt x="0" y="2116314"/>
                  </a:cubicBezTo>
                  <a:cubicBezTo>
                    <a:pt x="-8252" y="2008226"/>
                    <a:pt x="-21527" y="1799883"/>
                    <a:pt x="0" y="1608399"/>
                  </a:cubicBezTo>
                  <a:cubicBezTo>
                    <a:pt x="21527" y="1416916"/>
                    <a:pt x="-4617" y="1323670"/>
                    <a:pt x="0" y="1058157"/>
                  </a:cubicBezTo>
                  <a:cubicBezTo>
                    <a:pt x="4617" y="792644"/>
                    <a:pt x="-25057" y="752230"/>
                    <a:pt x="0" y="550242"/>
                  </a:cubicBezTo>
                  <a:cubicBezTo>
                    <a:pt x="25057" y="348255"/>
                    <a:pt x="26897" y="14634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055014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5" name="Picture 14" descr="Chart, diagram&#10;&#10;Description automatically generated">
              <a:extLst>
                <a:ext uri="{FF2B5EF4-FFF2-40B4-BE49-F238E27FC236}">
                  <a16:creationId xmlns:a16="http://schemas.microsoft.com/office/drawing/2014/main" id="{AC57D02F-6560-C7B3-B5E9-42E638EE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331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9238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036994 h 2116314"/>
                <a:gd name="connsiteX7" fmla="*/ 2350530 w 2350530"/>
                <a:gd name="connsiteY7" fmla="*/ 1608399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650725 h 2116314"/>
                <a:gd name="connsiteX13" fmla="*/ 0 w 2350530"/>
                <a:gd name="connsiteY13" fmla="*/ 1100483 h 2116314"/>
                <a:gd name="connsiteX14" fmla="*/ 0 w 2350530"/>
                <a:gd name="connsiteY14" fmla="*/ 613731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14433" y="-25726"/>
                    <a:pt x="348300" y="3484"/>
                    <a:pt x="540622" y="0"/>
                  </a:cubicBezTo>
                  <a:cubicBezTo>
                    <a:pt x="732944" y="-3484"/>
                    <a:pt x="899712" y="1464"/>
                    <a:pt x="1128254" y="0"/>
                  </a:cubicBezTo>
                  <a:cubicBezTo>
                    <a:pt x="1356796" y="-1464"/>
                    <a:pt x="1530228" y="26487"/>
                    <a:pt x="1692382" y="0"/>
                  </a:cubicBezTo>
                  <a:cubicBezTo>
                    <a:pt x="1854536" y="-26487"/>
                    <a:pt x="2054105" y="20008"/>
                    <a:pt x="2350530" y="0"/>
                  </a:cubicBezTo>
                  <a:cubicBezTo>
                    <a:pt x="2340473" y="254072"/>
                    <a:pt x="2324000" y="291201"/>
                    <a:pt x="2350530" y="550242"/>
                  </a:cubicBezTo>
                  <a:cubicBezTo>
                    <a:pt x="2377060" y="809283"/>
                    <a:pt x="2343942" y="870921"/>
                    <a:pt x="2350530" y="1036994"/>
                  </a:cubicBezTo>
                  <a:cubicBezTo>
                    <a:pt x="2357118" y="1203067"/>
                    <a:pt x="2365947" y="1406579"/>
                    <a:pt x="2350530" y="1608399"/>
                  </a:cubicBezTo>
                  <a:cubicBezTo>
                    <a:pt x="2335113" y="1810219"/>
                    <a:pt x="2331412" y="1947975"/>
                    <a:pt x="2350530" y="2116314"/>
                  </a:cubicBezTo>
                  <a:cubicBezTo>
                    <a:pt x="2063590" y="2095192"/>
                    <a:pt x="1892271" y="2094708"/>
                    <a:pt x="1715887" y="2116314"/>
                  </a:cubicBezTo>
                  <a:cubicBezTo>
                    <a:pt x="1539503" y="2137920"/>
                    <a:pt x="1272907" y="2145047"/>
                    <a:pt x="1081244" y="2116314"/>
                  </a:cubicBezTo>
                  <a:cubicBezTo>
                    <a:pt x="889581" y="2087581"/>
                    <a:pt x="328695" y="2086673"/>
                    <a:pt x="0" y="2116314"/>
                  </a:cubicBezTo>
                  <a:cubicBezTo>
                    <a:pt x="-18964" y="1983839"/>
                    <a:pt x="2732" y="1777759"/>
                    <a:pt x="0" y="1650725"/>
                  </a:cubicBezTo>
                  <a:cubicBezTo>
                    <a:pt x="-2732" y="1523691"/>
                    <a:pt x="-23071" y="1286245"/>
                    <a:pt x="0" y="1100483"/>
                  </a:cubicBezTo>
                  <a:cubicBezTo>
                    <a:pt x="23071" y="914721"/>
                    <a:pt x="-2777" y="747703"/>
                    <a:pt x="0" y="613731"/>
                  </a:cubicBezTo>
                  <a:cubicBezTo>
                    <a:pt x="2777" y="479759"/>
                    <a:pt x="28565" y="30148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6376" y="-21172"/>
                    <a:pt x="358594" y="24518"/>
                    <a:pt x="587633" y="0"/>
                  </a:cubicBezTo>
                  <a:cubicBezTo>
                    <a:pt x="816672" y="-24518"/>
                    <a:pt x="1071682" y="-2418"/>
                    <a:pt x="1222276" y="0"/>
                  </a:cubicBezTo>
                  <a:cubicBezTo>
                    <a:pt x="1372870" y="2418"/>
                    <a:pt x="1607371" y="-24542"/>
                    <a:pt x="1809908" y="0"/>
                  </a:cubicBezTo>
                  <a:cubicBezTo>
                    <a:pt x="2012445" y="24542"/>
                    <a:pt x="2170796" y="7859"/>
                    <a:pt x="2350530" y="0"/>
                  </a:cubicBezTo>
                  <a:cubicBezTo>
                    <a:pt x="2354373" y="152015"/>
                    <a:pt x="2346376" y="403148"/>
                    <a:pt x="2350530" y="507915"/>
                  </a:cubicBezTo>
                  <a:cubicBezTo>
                    <a:pt x="2354684" y="612682"/>
                    <a:pt x="2349648" y="798779"/>
                    <a:pt x="2350530" y="1015831"/>
                  </a:cubicBezTo>
                  <a:cubicBezTo>
                    <a:pt x="2351412" y="1232883"/>
                    <a:pt x="2330273" y="1459308"/>
                    <a:pt x="2350530" y="1587236"/>
                  </a:cubicBezTo>
                  <a:cubicBezTo>
                    <a:pt x="2370787" y="1715165"/>
                    <a:pt x="2348981" y="1979954"/>
                    <a:pt x="2350530" y="2116314"/>
                  </a:cubicBezTo>
                  <a:cubicBezTo>
                    <a:pt x="2104477" y="2135961"/>
                    <a:pt x="1977799" y="2103246"/>
                    <a:pt x="1809908" y="2116314"/>
                  </a:cubicBezTo>
                  <a:cubicBezTo>
                    <a:pt x="1642017" y="2129382"/>
                    <a:pt x="1416030" y="2111852"/>
                    <a:pt x="1292792" y="2116314"/>
                  </a:cubicBezTo>
                  <a:cubicBezTo>
                    <a:pt x="1169554" y="2120776"/>
                    <a:pt x="867837" y="2126326"/>
                    <a:pt x="681654" y="2116314"/>
                  </a:cubicBezTo>
                  <a:cubicBezTo>
                    <a:pt x="495471" y="2106302"/>
                    <a:pt x="211876" y="2116534"/>
                    <a:pt x="0" y="2116314"/>
                  </a:cubicBezTo>
                  <a:cubicBezTo>
                    <a:pt x="16980" y="1873657"/>
                    <a:pt x="9074" y="1672260"/>
                    <a:pt x="0" y="1544909"/>
                  </a:cubicBezTo>
                  <a:cubicBezTo>
                    <a:pt x="-9074" y="1417559"/>
                    <a:pt x="-4452" y="1219125"/>
                    <a:pt x="0" y="1058157"/>
                  </a:cubicBezTo>
                  <a:cubicBezTo>
                    <a:pt x="4452" y="897189"/>
                    <a:pt x="17124" y="747410"/>
                    <a:pt x="0" y="592568"/>
                  </a:cubicBezTo>
                  <a:cubicBezTo>
                    <a:pt x="-17124" y="437726"/>
                    <a:pt x="9661" y="24209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7474149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33CF1951-032B-EA42-A85A-BA9C280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04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75265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71405 h 2116314"/>
                <a:gd name="connsiteX6" fmla="*/ 2350530 w 2350530"/>
                <a:gd name="connsiteY6" fmla="*/ 1121646 h 2116314"/>
                <a:gd name="connsiteX7" fmla="*/ 2350530 w 2350530"/>
                <a:gd name="connsiteY7" fmla="*/ 162956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45781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079320 h 2116314"/>
                <a:gd name="connsiteX15" fmla="*/ 0 w 2350530"/>
                <a:gd name="connsiteY15" fmla="*/ 592568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03561" y="11694"/>
                    <a:pt x="402442" y="7391"/>
                    <a:pt x="587633" y="0"/>
                  </a:cubicBezTo>
                  <a:cubicBezTo>
                    <a:pt x="772824" y="-7391"/>
                    <a:pt x="1027642" y="-26099"/>
                    <a:pt x="1175265" y="0"/>
                  </a:cubicBezTo>
                  <a:cubicBezTo>
                    <a:pt x="1322888" y="26099"/>
                    <a:pt x="1475873" y="7367"/>
                    <a:pt x="1715887" y="0"/>
                  </a:cubicBezTo>
                  <a:cubicBezTo>
                    <a:pt x="1955901" y="-7367"/>
                    <a:pt x="2139076" y="-25403"/>
                    <a:pt x="2350530" y="0"/>
                  </a:cubicBezTo>
                  <a:cubicBezTo>
                    <a:pt x="2373193" y="146360"/>
                    <a:pt x="2330792" y="292875"/>
                    <a:pt x="2350530" y="571405"/>
                  </a:cubicBezTo>
                  <a:cubicBezTo>
                    <a:pt x="2370268" y="849935"/>
                    <a:pt x="2330159" y="987686"/>
                    <a:pt x="2350530" y="1121646"/>
                  </a:cubicBezTo>
                  <a:cubicBezTo>
                    <a:pt x="2370901" y="1255606"/>
                    <a:pt x="2355042" y="1449068"/>
                    <a:pt x="2350530" y="1629562"/>
                  </a:cubicBezTo>
                  <a:cubicBezTo>
                    <a:pt x="2346018" y="1810056"/>
                    <a:pt x="2328371" y="1975222"/>
                    <a:pt x="2350530" y="2116314"/>
                  </a:cubicBezTo>
                  <a:cubicBezTo>
                    <a:pt x="2175952" y="2119787"/>
                    <a:pt x="1982508" y="2091666"/>
                    <a:pt x="1809908" y="2116314"/>
                  </a:cubicBezTo>
                  <a:cubicBezTo>
                    <a:pt x="1637308" y="2140962"/>
                    <a:pt x="1463059" y="2097310"/>
                    <a:pt x="1245781" y="2116314"/>
                  </a:cubicBezTo>
                  <a:cubicBezTo>
                    <a:pt x="1028503" y="2135318"/>
                    <a:pt x="834703" y="2115623"/>
                    <a:pt x="611138" y="2116314"/>
                  </a:cubicBezTo>
                  <a:cubicBezTo>
                    <a:pt x="387573" y="2117005"/>
                    <a:pt x="228071" y="2104972"/>
                    <a:pt x="0" y="2116314"/>
                  </a:cubicBezTo>
                  <a:cubicBezTo>
                    <a:pt x="-9459" y="1925604"/>
                    <a:pt x="-16335" y="1801913"/>
                    <a:pt x="0" y="1629562"/>
                  </a:cubicBezTo>
                  <a:cubicBezTo>
                    <a:pt x="16335" y="1457211"/>
                    <a:pt x="22346" y="1244815"/>
                    <a:pt x="0" y="1079320"/>
                  </a:cubicBezTo>
                  <a:cubicBezTo>
                    <a:pt x="-22346" y="913825"/>
                    <a:pt x="-14935" y="762750"/>
                    <a:pt x="0" y="592568"/>
                  </a:cubicBezTo>
                  <a:cubicBezTo>
                    <a:pt x="14935" y="422386"/>
                    <a:pt x="-13216" y="214535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26570" y="22774"/>
                    <a:pt x="461432" y="-21248"/>
                    <a:pt x="611138" y="0"/>
                  </a:cubicBezTo>
                  <a:cubicBezTo>
                    <a:pt x="760844" y="21248"/>
                    <a:pt x="908099" y="-3721"/>
                    <a:pt x="1151760" y="0"/>
                  </a:cubicBezTo>
                  <a:cubicBezTo>
                    <a:pt x="1395421" y="3721"/>
                    <a:pt x="1538607" y="12717"/>
                    <a:pt x="1692382" y="0"/>
                  </a:cubicBezTo>
                  <a:cubicBezTo>
                    <a:pt x="1846157" y="-12717"/>
                    <a:pt x="2098550" y="-6828"/>
                    <a:pt x="2350530" y="0"/>
                  </a:cubicBezTo>
                  <a:cubicBezTo>
                    <a:pt x="2368864" y="136528"/>
                    <a:pt x="2346965" y="366003"/>
                    <a:pt x="2350530" y="550242"/>
                  </a:cubicBezTo>
                  <a:cubicBezTo>
                    <a:pt x="2354095" y="734481"/>
                    <a:pt x="2371253" y="835165"/>
                    <a:pt x="2350530" y="1036994"/>
                  </a:cubicBezTo>
                  <a:cubicBezTo>
                    <a:pt x="2329807" y="1238823"/>
                    <a:pt x="2361882" y="1382629"/>
                    <a:pt x="2350530" y="1544909"/>
                  </a:cubicBezTo>
                  <a:cubicBezTo>
                    <a:pt x="2339178" y="1707190"/>
                    <a:pt x="2369929" y="1858780"/>
                    <a:pt x="2350530" y="2116314"/>
                  </a:cubicBezTo>
                  <a:cubicBezTo>
                    <a:pt x="2087448" y="2121653"/>
                    <a:pt x="1949422" y="2092654"/>
                    <a:pt x="1809908" y="2116314"/>
                  </a:cubicBezTo>
                  <a:cubicBezTo>
                    <a:pt x="1670394" y="2139974"/>
                    <a:pt x="1414607" y="2099441"/>
                    <a:pt x="1269286" y="2116314"/>
                  </a:cubicBezTo>
                  <a:cubicBezTo>
                    <a:pt x="1123965" y="2133187"/>
                    <a:pt x="857067" y="2090438"/>
                    <a:pt x="634643" y="2116314"/>
                  </a:cubicBezTo>
                  <a:cubicBezTo>
                    <a:pt x="412219" y="2142190"/>
                    <a:pt x="203691" y="2094294"/>
                    <a:pt x="0" y="2116314"/>
                  </a:cubicBezTo>
                  <a:cubicBezTo>
                    <a:pt x="-8686" y="1839521"/>
                    <a:pt x="14707" y="1685086"/>
                    <a:pt x="0" y="1544909"/>
                  </a:cubicBezTo>
                  <a:cubicBezTo>
                    <a:pt x="-14707" y="1404732"/>
                    <a:pt x="-4165" y="1264664"/>
                    <a:pt x="0" y="1058157"/>
                  </a:cubicBezTo>
                  <a:cubicBezTo>
                    <a:pt x="4165" y="851650"/>
                    <a:pt x="-4716" y="791771"/>
                    <a:pt x="0" y="592568"/>
                  </a:cubicBezTo>
                  <a:cubicBezTo>
                    <a:pt x="4716" y="393365"/>
                    <a:pt x="12525" y="12145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693634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658DA2CA-B521-3DF8-8BBB-673A6DF5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67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6928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42810 h 2116314"/>
                <a:gd name="connsiteX15" fmla="*/ 0 w 2350530"/>
                <a:gd name="connsiteY15" fmla="*/ 656057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0154" y="1799"/>
                    <a:pt x="383297" y="23213"/>
                    <a:pt x="564127" y="0"/>
                  </a:cubicBezTo>
                  <a:cubicBezTo>
                    <a:pt x="744957" y="-23213"/>
                    <a:pt x="919386" y="-9114"/>
                    <a:pt x="1104749" y="0"/>
                  </a:cubicBezTo>
                  <a:cubicBezTo>
                    <a:pt x="1290112" y="9114"/>
                    <a:pt x="1435261" y="14191"/>
                    <a:pt x="1668876" y="0"/>
                  </a:cubicBezTo>
                  <a:cubicBezTo>
                    <a:pt x="1902491" y="-14191"/>
                    <a:pt x="2096921" y="-4865"/>
                    <a:pt x="2350530" y="0"/>
                  </a:cubicBezTo>
                  <a:cubicBezTo>
                    <a:pt x="2362822" y="254088"/>
                    <a:pt x="2336332" y="384263"/>
                    <a:pt x="2350530" y="529079"/>
                  </a:cubicBezTo>
                  <a:cubicBezTo>
                    <a:pt x="2364728" y="673895"/>
                    <a:pt x="2373697" y="859266"/>
                    <a:pt x="2350530" y="1100483"/>
                  </a:cubicBezTo>
                  <a:cubicBezTo>
                    <a:pt x="2327363" y="1341700"/>
                    <a:pt x="2368519" y="1377776"/>
                    <a:pt x="2350530" y="1650725"/>
                  </a:cubicBezTo>
                  <a:cubicBezTo>
                    <a:pt x="2332541" y="1923674"/>
                    <a:pt x="2342647" y="1939061"/>
                    <a:pt x="2350530" y="2116314"/>
                  </a:cubicBezTo>
                  <a:cubicBezTo>
                    <a:pt x="2104640" y="2116998"/>
                    <a:pt x="1928123" y="2140174"/>
                    <a:pt x="1809908" y="2116314"/>
                  </a:cubicBezTo>
                  <a:cubicBezTo>
                    <a:pt x="1691693" y="2092454"/>
                    <a:pt x="1503842" y="2101801"/>
                    <a:pt x="1269286" y="2116314"/>
                  </a:cubicBezTo>
                  <a:cubicBezTo>
                    <a:pt x="1034730" y="2130827"/>
                    <a:pt x="956487" y="2139208"/>
                    <a:pt x="658148" y="2116314"/>
                  </a:cubicBezTo>
                  <a:cubicBezTo>
                    <a:pt x="359809" y="2093420"/>
                    <a:pt x="320584" y="2093366"/>
                    <a:pt x="0" y="2116314"/>
                  </a:cubicBezTo>
                  <a:cubicBezTo>
                    <a:pt x="5031" y="1948474"/>
                    <a:pt x="6043" y="1751966"/>
                    <a:pt x="0" y="1650725"/>
                  </a:cubicBezTo>
                  <a:cubicBezTo>
                    <a:pt x="-6043" y="1549484"/>
                    <a:pt x="12177" y="1394607"/>
                    <a:pt x="0" y="1142810"/>
                  </a:cubicBezTo>
                  <a:cubicBezTo>
                    <a:pt x="-12177" y="891014"/>
                    <a:pt x="17660" y="896052"/>
                    <a:pt x="0" y="656057"/>
                  </a:cubicBezTo>
                  <a:cubicBezTo>
                    <a:pt x="-17660" y="416062"/>
                    <a:pt x="-10996" y="29715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3419" y="12101"/>
                    <a:pt x="328524" y="11061"/>
                    <a:pt x="611138" y="0"/>
                  </a:cubicBezTo>
                  <a:cubicBezTo>
                    <a:pt x="893752" y="-11061"/>
                    <a:pt x="993010" y="-4223"/>
                    <a:pt x="1198770" y="0"/>
                  </a:cubicBezTo>
                  <a:cubicBezTo>
                    <a:pt x="1404530" y="4223"/>
                    <a:pt x="1486889" y="10284"/>
                    <a:pt x="1739392" y="0"/>
                  </a:cubicBezTo>
                  <a:cubicBezTo>
                    <a:pt x="1991895" y="-10284"/>
                    <a:pt x="2185711" y="-29754"/>
                    <a:pt x="2350530" y="0"/>
                  </a:cubicBezTo>
                  <a:cubicBezTo>
                    <a:pt x="2361481" y="224016"/>
                    <a:pt x="2354316" y="351450"/>
                    <a:pt x="2350530" y="571405"/>
                  </a:cubicBezTo>
                  <a:cubicBezTo>
                    <a:pt x="2346744" y="791361"/>
                    <a:pt x="2345365" y="975262"/>
                    <a:pt x="2350530" y="1079320"/>
                  </a:cubicBezTo>
                  <a:cubicBezTo>
                    <a:pt x="2355695" y="1183379"/>
                    <a:pt x="2356274" y="1391190"/>
                    <a:pt x="2350530" y="1629562"/>
                  </a:cubicBezTo>
                  <a:cubicBezTo>
                    <a:pt x="2344786" y="1867934"/>
                    <a:pt x="2363204" y="1923181"/>
                    <a:pt x="2350530" y="2116314"/>
                  </a:cubicBezTo>
                  <a:cubicBezTo>
                    <a:pt x="2150097" y="2118618"/>
                    <a:pt x="1941907" y="2096375"/>
                    <a:pt x="1833413" y="2116314"/>
                  </a:cubicBezTo>
                  <a:cubicBezTo>
                    <a:pt x="1724919" y="2136253"/>
                    <a:pt x="1447898" y="2114039"/>
                    <a:pt x="1292792" y="2116314"/>
                  </a:cubicBezTo>
                  <a:cubicBezTo>
                    <a:pt x="1137686" y="2118589"/>
                    <a:pt x="950492" y="2120972"/>
                    <a:pt x="775675" y="2116314"/>
                  </a:cubicBezTo>
                  <a:cubicBezTo>
                    <a:pt x="600858" y="2111656"/>
                    <a:pt x="241216" y="2088551"/>
                    <a:pt x="0" y="2116314"/>
                  </a:cubicBezTo>
                  <a:cubicBezTo>
                    <a:pt x="-11251" y="1978871"/>
                    <a:pt x="-3647" y="1828428"/>
                    <a:pt x="0" y="1608399"/>
                  </a:cubicBezTo>
                  <a:cubicBezTo>
                    <a:pt x="3647" y="1388371"/>
                    <a:pt x="-4802" y="1212110"/>
                    <a:pt x="0" y="1079320"/>
                  </a:cubicBezTo>
                  <a:cubicBezTo>
                    <a:pt x="4802" y="946530"/>
                    <a:pt x="-3130" y="711692"/>
                    <a:pt x="0" y="507915"/>
                  </a:cubicBezTo>
                  <a:cubicBezTo>
                    <a:pt x="3130" y="304139"/>
                    <a:pt x="-10217" y="17522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911063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254F3531-3976-F1EE-59D4-F5675188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5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198770 w 2350530"/>
                <a:gd name="connsiteY10" fmla="*/ 2116314 h 2116314"/>
                <a:gd name="connsiteX11" fmla="*/ 681654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48675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846" y="9388"/>
                    <a:pt x="411183" y="-8708"/>
                    <a:pt x="540622" y="0"/>
                  </a:cubicBezTo>
                  <a:cubicBezTo>
                    <a:pt x="670061" y="8708"/>
                    <a:pt x="893341" y="26879"/>
                    <a:pt x="1104749" y="0"/>
                  </a:cubicBezTo>
                  <a:cubicBezTo>
                    <a:pt x="1316157" y="-26879"/>
                    <a:pt x="1393821" y="-10806"/>
                    <a:pt x="1668876" y="0"/>
                  </a:cubicBezTo>
                  <a:cubicBezTo>
                    <a:pt x="1943931" y="10806"/>
                    <a:pt x="2098232" y="-20014"/>
                    <a:pt x="2350530" y="0"/>
                  </a:cubicBezTo>
                  <a:cubicBezTo>
                    <a:pt x="2366354" y="239561"/>
                    <a:pt x="2346390" y="325841"/>
                    <a:pt x="2350530" y="550242"/>
                  </a:cubicBezTo>
                  <a:cubicBezTo>
                    <a:pt x="2354670" y="774643"/>
                    <a:pt x="2353049" y="880007"/>
                    <a:pt x="2350530" y="1100483"/>
                  </a:cubicBezTo>
                  <a:cubicBezTo>
                    <a:pt x="2348011" y="1320959"/>
                    <a:pt x="2338898" y="1426290"/>
                    <a:pt x="2350530" y="1566072"/>
                  </a:cubicBezTo>
                  <a:cubicBezTo>
                    <a:pt x="2362162" y="1705854"/>
                    <a:pt x="2344152" y="1965038"/>
                    <a:pt x="2350530" y="2116314"/>
                  </a:cubicBezTo>
                  <a:cubicBezTo>
                    <a:pt x="2192121" y="2102189"/>
                    <a:pt x="1967700" y="2090506"/>
                    <a:pt x="1762898" y="2116314"/>
                  </a:cubicBezTo>
                  <a:cubicBezTo>
                    <a:pt x="1558096" y="2142122"/>
                    <a:pt x="1457982" y="2108767"/>
                    <a:pt x="1198770" y="2116314"/>
                  </a:cubicBezTo>
                  <a:cubicBezTo>
                    <a:pt x="939558" y="2123861"/>
                    <a:pt x="803206" y="2100229"/>
                    <a:pt x="681654" y="2116314"/>
                  </a:cubicBezTo>
                  <a:cubicBezTo>
                    <a:pt x="560102" y="2132399"/>
                    <a:pt x="299688" y="2140434"/>
                    <a:pt x="0" y="2116314"/>
                  </a:cubicBezTo>
                  <a:cubicBezTo>
                    <a:pt x="11272" y="1972426"/>
                    <a:pt x="19922" y="1851606"/>
                    <a:pt x="0" y="1608399"/>
                  </a:cubicBezTo>
                  <a:cubicBezTo>
                    <a:pt x="-19922" y="1365192"/>
                    <a:pt x="12049" y="1221311"/>
                    <a:pt x="0" y="1058157"/>
                  </a:cubicBezTo>
                  <a:cubicBezTo>
                    <a:pt x="-12049" y="895003"/>
                    <a:pt x="19677" y="676211"/>
                    <a:pt x="0" y="486752"/>
                  </a:cubicBezTo>
                  <a:cubicBezTo>
                    <a:pt x="-19677" y="297293"/>
                    <a:pt x="21800" y="1267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8579" y="-20678"/>
                    <a:pt x="302407" y="-6558"/>
                    <a:pt x="517117" y="0"/>
                  </a:cubicBezTo>
                  <a:cubicBezTo>
                    <a:pt x="731827" y="6558"/>
                    <a:pt x="950418" y="11790"/>
                    <a:pt x="1081244" y="0"/>
                  </a:cubicBezTo>
                  <a:cubicBezTo>
                    <a:pt x="1212070" y="-11790"/>
                    <a:pt x="1442155" y="30571"/>
                    <a:pt x="1715887" y="0"/>
                  </a:cubicBezTo>
                  <a:cubicBezTo>
                    <a:pt x="1989619" y="-30571"/>
                    <a:pt x="2061703" y="-30372"/>
                    <a:pt x="2350530" y="0"/>
                  </a:cubicBezTo>
                  <a:cubicBezTo>
                    <a:pt x="2331143" y="166833"/>
                    <a:pt x="2334272" y="420658"/>
                    <a:pt x="2350530" y="550242"/>
                  </a:cubicBezTo>
                  <a:cubicBezTo>
                    <a:pt x="2366788" y="679826"/>
                    <a:pt x="2331690" y="972298"/>
                    <a:pt x="2350530" y="1100483"/>
                  </a:cubicBezTo>
                  <a:cubicBezTo>
                    <a:pt x="2369370" y="1228668"/>
                    <a:pt x="2364341" y="1340662"/>
                    <a:pt x="2350530" y="1566072"/>
                  </a:cubicBezTo>
                  <a:cubicBezTo>
                    <a:pt x="2336719" y="1791482"/>
                    <a:pt x="2336113" y="1862773"/>
                    <a:pt x="2350530" y="2116314"/>
                  </a:cubicBezTo>
                  <a:cubicBezTo>
                    <a:pt x="2152923" y="2105275"/>
                    <a:pt x="1942668" y="2127132"/>
                    <a:pt x="1715887" y="2116314"/>
                  </a:cubicBezTo>
                  <a:cubicBezTo>
                    <a:pt x="1489106" y="2105496"/>
                    <a:pt x="1303368" y="2096460"/>
                    <a:pt x="1128254" y="2116314"/>
                  </a:cubicBezTo>
                  <a:cubicBezTo>
                    <a:pt x="953140" y="2136168"/>
                    <a:pt x="742707" y="2107496"/>
                    <a:pt x="564127" y="2116314"/>
                  </a:cubicBezTo>
                  <a:cubicBezTo>
                    <a:pt x="385547" y="2125132"/>
                    <a:pt x="193387" y="2141596"/>
                    <a:pt x="0" y="2116314"/>
                  </a:cubicBezTo>
                  <a:cubicBezTo>
                    <a:pt x="-17197" y="1929005"/>
                    <a:pt x="-11388" y="1820525"/>
                    <a:pt x="0" y="1650725"/>
                  </a:cubicBezTo>
                  <a:cubicBezTo>
                    <a:pt x="11388" y="1480925"/>
                    <a:pt x="23839" y="1282588"/>
                    <a:pt x="0" y="1163973"/>
                  </a:cubicBezTo>
                  <a:cubicBezTo>
                    <a:pt x="-23839" y="1045358"/>
                    <a:pt x="9843" y="711740"/>
                    <a:pt x="0" y="592568"/>
                  </a:cubicBezTo>
                  <a:cubicBezTo>
                    <a:pt x="-9843" y="473397"/>
                    <a:pt x="-19304" y="18976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129178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A8839BA3-7A66-2C20-1435-1DD5D2096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08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5176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92792 w 2350530"/>
                <a:gd name="connsiteY10" fmla="*/ 2116314 h 2116314"/>
                <a:gd name="connsiteX11" fmla="*/ 775675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544909 h 2116314"/>
                <a:gd name="connsiteX14" fmla="*/ 0 w 2350530"/>
                <a:gd name="connsiteY14" fmla="*/ 1015831 h 2116314"/>
                <a:gd name="connsiteX15" fmla="*/ 0 w 2350530"/>
                <a:gd name="connsiteY15" fmla="*/ 465589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37870" y="-340"/>
                    <a:pt x="402392" y="-19397"/>
                    <a:pt x="564127" y="0"/>
                  </a:cubicBezTo>
                  <a:cubicBezTo>
                    <a:pt x="725862" y="19397"/>
                    <a:pt x="870518" y="17148"/>
                    <a:pt x="1151760" y="0"/>
                  </a:cubicBezTo>
                  <a:cubicBezTo>
                    <a:pt x="1433002" y="-17148"/>
                    <a:pt x="1479725" y="-14906"/>
                    <a:pt x="1715887" y="0"/>
                  </a:cubicBezTo>
                  <a:cubicBezTo>
                    <a:pt x="1952049" y="14906"/>
                    <a:pt x="2183581" y="30736"/>
                    <a:pt x="2350530" y="0"/>
                  </a:cubicBezTo>
                  <a:cubicBezTo>
                    <a:pt x="2368017" y="241668"/>
                    <a:pt x="2352489" y="297623"/>
                    <a:pt x="2350530" y="529079"/>
                  </a:cubicBezTo>
                  <a:cubicBezTo>
                    <a:pt x="2348571" y="760535"/>
                    <a:pt x="2350517" y="801839"/>
                    <a:pt x="2350530" y="1015831"/>
                  </a:cubicBezTo>
                  <a:cubicBezTo>
                    <a:pt x="2350543" y="1229823"/>
                    <a:pt x="2375349" y="1400478"/>
                    <a:pt x="2350530" y="1566072"/>
                  </a:cubicBezTo>
                  <a:cubicBezTo>
                    <a:pt x="2325711" y="1731666"/>
                    <a:pt x="2359249" y="1863543"/>
                    <a:pt x="2350530" y="2116314"/>
                  </a:cubicBezTo>
                  <a:cubicBezTo>
                    <a:pt x="2215135" y="2142914"/>
                    <a:pt x="1963214" y="2124720"/>
                    <a:pt x="1809908" y="2116314"/>
                  </a:cubicBezTo>
                  <a:cubicBezTo>
                    <a:pt x="1656602" y="2107908"/>
                    <a:pt x="1470177" y="2119330"/>
                    <a:pt x="1292792" y="2116314"/>
                  </a:cubicBezTo>
                  <a:cubicBezTo>
                    <a:pt x="1115407" y="2113298"/>
                    <a:pt x="958232" y="2098530"/>
                    <a:pt x="775675" y="2116314"/>
                  </a:cubicBezTo>
                  <a:cubicBezTo>
                    <a:pt x="593118" y="2134098"/>
                    <a:pt x="272050" y="2132013"/>
                    <a:pt x="0" y="2116314"/>
                  </a:cubicBezTo>
                  <a:cubicBezTo>
                    <a:pt x="15552" y="1873254"/>
                    <a:pt x="-23442" y="1670033"/>
                    <a:pt x="0" y="1544909"/>
                  </a:cubicBezTo>
                  <a:cubicBezTo>
                    <a:pt x="23442" y="1419786"/>
                    <a:pt x="-8124" y="1230703"/>
                    <a:pt x="0" y="1015831"/>
                  </a:cubicBezTo>
                  <a:cubicBezTo>
                    <a:pt x="8124" y="800959"/>
                    <a:pt x="14194" y="725721"/>
                    <a:pt x="0" y="465589"/>
                  </a:cubicBezTo>
                  <a:cubicBezTo>
                    <a:pt x="-14194" y="205457"/>
                    <a:pt x="-5488" y="2040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4680" y="25758"/>
                    <a:pt x="365941" y="30417"/>
                    <a:pt x="634643" y="0"/>
                  </a:cubicBezTo>
                  <a:cubicBezTo>
                    <a:pt x="903345" y="-30417"/>
                    <a:pt x="935056" y="26598"/>
                    <a:pt x="1175265" y="0"/>
                  </a:cubicBezTo>
                  <a:cubicBezTo>
                    <a:pt x="1415474" y="-26598"/>
                    <a:pt x="1565914" y="2342"/>
                    <a:pt x="1739392" y="0"/>
                  </a:cubicBezTo>
                  <a:cubicBezTo>
                    <a:pt x="1912870" y="-2342"/>
                    <a:pt x="2085032" y="-20861"/>
                    <a:pt x="2350530" y="0"/>
                  </a:cubicBezTo>
                  <a:cubicBezTo>
                    <a:pt x="2336047" y="132826"/>
                    <a:pt x="2327656" y="334373"/>
                    <a:pt x="2350530" y="465589"/>
                  </a:cubicBezTo>
                  <a:cubicBezTo>
                    <a:pt x="2373404" y="596805"/>
                    <a:pt x="2345211" y="866177"/>
                    <a:pt x="2350530" y="994668"/>
                  </a:cubicBezTo>
                  <a:cubicBezTo>
                    <a:pt x="2355849" y="1123159"/>
                    <a:pt x="2354278" y="1345010"/>
                    <a:pt x="2350530" y="1544909"/>
                  </a:cubicBezTo>
                  <a:cubicBezTo>
                    <a:pt x="2346782" y="1744808"/>
                    <a:pt x="2347286" y="1864791"/>
                    <a:pt x="2350530" y="2116314"/>
                  </a:cubicBezTo>
                  <a:cubicBezTo>
                    <a:pt x="2215367" y="2115188"/>
                    <a:pt x="1945744" y="2111812"/>
                    <a:pt x="1739392" y="2116314"/>
                  </a:cubicBezTo>
                  <a:cubicBezTo>
                    <a:pt x="1533040" y="2120816"/>
                    <a:pt x="1416942" y="2098999"/>
                    <a:pt x="1104749" y="2116314"/>
                  </a:cubicBezTo>
                  <a:cubicBezTo>
                    <a:pt x="792556" y="2133629"/>
                    <a:pt x="400537" y="2159776"/>
                    <a:pt x="0" y="2116314"/>
                  </a:cubicBezTo>
                  <a:cubicBezTo>
                    <a:pt x="-6753" y="1989825"/>
                    <a:pt x="-22562" y="1767804"/>
                    <a:pt x="0" y="1544909"/>
                  </a:cubicBezTo>
                  <a:cubicBezTo>
                    <a:pt x="22562" y="1322014"/>
                    <a:pt x="-20" y="1192516"/>
                    <a:pt x="0" y="1015831"/>
                  </a:cubicBezTo>
                  <a:cubicBezTo>
                    <a:pt x="20" y="839146"/>
                    <a:pt x="11886" y="37719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2699717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5" name="Picture 24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24B9A8E7-6C74-1669-12C1-49E8E61A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85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081244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994668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85136 h 2116314"/>
                <a:gd name="connsiteX15" fmla="*/ 0 w 2350530"/>
                <a:gd name="connsiteY15" fmla="*/ 677220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61706" y="22565"/>
                    <a:pt x="346053" y="1737"/>
                    <a:pt x="540622" y="0"/>
                  </a:cubicBezTo>
                  <a:cubicBezTo>
                    <a:pt x="735191" y="-1737"/>
                    <a:pt x="813106" y="5468"/>
                    <a:pt x="1081244" y="0"/>
                  </a:cubicBezTo>
                  <a:cubicBezTo>
                    <a:pt x="1349382" y="-5468"/>
                    <a:pt x="1517034" y="-7821"/>
                    <a:pt x="1668876" y="0"/>
                  </a:cubicBezTo>
                  <a:cubicBezTo>
                    <a:pt x="1820718" y="7821"/>
                    <a:pt x="2133452" y="-9196"/>
                    <a:pt x="2350530" y="0"/>
                  </a:cubicBezTo>
                  <a:cubicBezTo>
                    <a:pt x="2358693" y="167874"/>
                    <a:pt x="2344829" y="323359"/>
                    <a:pt x="2350530" y="486752"/>
                  </a:cubicBezTo>
                  <a:cubicBezTo>
                    <a:pt x="2356231" y="650145"/>
                    <a:pt x="2372417" y="847408"/>
                    <a:pt x="2350530" y="994668"/>
                  </a:cubicBezTo>
                  <a:cubicBezTo>
                    <a:pt x="2328643" y="1141928"/>
                    <a:pt x="2366967" y="1320657"/>
                    <a:pt x="2350530" y="1566072"/>
                  </a:cubicBezTo>
                  <a:cubicBezTo>
                    <a:pt x="2334093" y="1811487"/>
                    <a:pt x="2341737" y="1886468"/>
                    <a:pt x="2350530" y="2116314"/>
                  </a:cubicBezTo>
                  <a:cubicBezTo>
                    <a:pt x="2071677" y="2119920"/>
                    <a:pt x="2041871" y="2117638"/>
                    <a:pt x="1762898" y="2116314"/>
                  </a:cubicBezTo>
                  <a:cubicBezTo>
                    <a:pt x="1483925" y="2114990"/>
                    <a:pt x="1334837" y="2126066"/>
                    <a:pt x="1222276" y="2116314"/>
                  </a:cubicBezTo>
                  <a:cubicBezTo>
                    <a:pt x="1109715" y="2106562"/>
                    <a:pt x="836344" y="2105869"/>
                    <a:pt x="634643" y="2116314"/>
                  </a:cubicBezTo>
                  <a:cubicBezTo>
                    <a:pt x="432942" y="2126759"/>
                    <a:pt x="303488" y="2123871"/>
                    <a:pt x="0" y="2116314"/>
                  </a:cubicBezTo>
                  <a:cubicBezTo>
                    <a:pt x="21950" y="1997693"/>
                    <a:pt x="-4352" y="1880740"/>
                    <a:pt x="0" y="1650725"/>
                  </a:cubicBezTo>
                  <a:cubicBezTo>
                    <a:pt x="4352" y="1420710"/>
                    <a:pt x="-11799" y="1408974"/>
                    <a:pt x="0" y="1185136"/>
                  </a:cubicBezTo>
                  <a:cubicBezTo>
                    <a:pt x="11799" y="961298"/>
                    <a:pt x="-23152" y="849163"/>
                    <a:pt x="0" y="677220"/>
                  </a:cubicBezTo>
                  <a:cubicBezTo>
                    <a:pt x="23152" y="505277"/>
                    <a:pt x="-30704" y="2124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6375" y="-3509"/>
                    <a:pt x="394855" y="11026"/>
                    <a:pt x="611138" y="0"/>
                  </a:cubicBezTo>
                  <a:cubicBezTo>
                    <a:pt x="827421" y="-11026"/>
                    <a:pt x="986831" y="-6116"/>
                    <a:pt x="1245781" y="0"/>
                  </a:cubicBezTo>
                  <a:cubicBezTo>
                    <a:pt x="1504731" y="6116"/>
                    <a:pt x="1643711" y="17247"/>
                    <a:pt x="1833413" y="0"/>
                  </a:cubicBezTo>
                  <a:cubicBezTo>
                    <a:pt x="2023115" y="-17247"/>
                    <a:pt x="2092667" y="-2200"/>
                    <a:pt x="2350530" y="0"/>
                  </a:cubicBezTo>
                  <a:cubicBezTo>
                    <a:pt x="2368872" y="125726"/>
                    <a:pt x="2338207" y="419818"/>
                    <a:pt x="2350530" y="550242"/>
                  </a:cubicBezTo>
                  <a:cubicBezTo>
                    <a:pt x="2362853" y="680666"/>
                    <a:pt x="2326981" y="909456"/>
                    <a:pt x="2350530" y="1058157"/>
                  </a:cubicBezTo>
                  <a:cubicBezTo>
                    <a:pt x="2374079" y="1206858"/>
                    <a:pt x="2371235" y="1422644"/>
                    <a:pt x="2350530" y="1608399"/>
                  </a:cubicBezTo>
                  <a:cubicBezTo>
                    <a:pt x="2329825" y="1794154"/>
                    <a:pt x="2372898" y="1921871"/>
                    <a:pt x="2350530" y="2116314"/>
                  </a:cubicBezTo>
                  <a:cubicBezTo>
                    <a:pt x="2047303" y="2089609"/>
                    <a:pt x="1932411" y="2105730"/>
                    <a:pt x="1715887" y="2116314"/>
                  </a:cubicBezTo>
                  <a:cubicBezTo>
                    <a:pt x="1499363" y="2126898"/>
                    <a:pt x="1318440" y="2103669"/>
                    <a:pt x="1151760" y="2116314"/>
                  </a:cubicBezTo>
                  <a:cubicBezTo>
                    <a:pt x="985080" y="2128959"/>
                    <a:pt x="716381" y="2136529"/>
                    <a:pt x="564127" y="2116314"/>
                  </a:cubicBezTo>
                  <a:cubicBezTo>
                    <a:pt x="411873" y="2096099"/>
                    <a:pt x="179459" y="2142466"/>
                    <a:pt x="0" y="2116314"/>
                  </a:cubicBezTo>
                  <a:cubicBezTo>
                    <a:pt x="11324" y="1914888"/>
                    <a:pt x="13429" y="1784828"/>
                    <a:pt x="0" y="1629562"/>
                  </a:cubicBezTo>
                  <a:cubicBezTo>
                    <a:pt x="-13429" y="1474296"/>
                    <a:pt x="-16428" y="1343434"/>
                    <a:pt x="0" y="1121646"/>
                  </a:cubicBezTo>
                  <a:cubicBezTo>
                    <a:pt x="16428" y="899858"/>
                    <a:pt x="10991" y="768874"/>
                    <a:pt x="0" y="634894"/>
                  </a:cubicBezTo>
                  <a:cubicBezTo>
                    <a:pt x="-10991" y="500914"/>
                    <a:pt x="-1014" y="2191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828806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B132268-F9AF-8F42-4CB1-984E25C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303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98770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322" y="13977"/>
                    <a:pt x="430505" y="10125"/>
                    <a:pt x="587633" y="0"/>
                  </a:cubicBezTo>
                  <a:cubicBezTo>
                    <a:pt x="744761" y="-10125"/>
                    <a:pt x="948486" y="14935"/>
                    <a:pt x="1198770" y="0"/>
                  </a:cubicBezTo>
                  <a:cubicBezTo>
                    <a:pt x="1449054" y="-14935"/>
                    <a:pt x="1489014" y="6201"/>
                    <a:pt x="1739392" y="0"/>
                  </a:cubicBezTo>
                  <a:cubicBezTo>
                    <a:pt x="1989770" y="-6201"/>
                    <a:pt x="2217006" y="-17985"/>
                    <a:pt x="2350530" y="0"/>
                  </a:cubicBezTo>
                  <a:cubicBezTo>
                    <a:pt x="2365398" y="236183"/>
                    <a:pt x="2363208" y="306433"/>
                    <a:pt x="2350530" y="529079"/>
                  </a:cubicBezTo>
                  <a:cubicBezTo>
                    <a:pt x="2337852" y="751725"/>
                    <a:pt x="2363544" y="859462"/>
                    <a:pt x="2350530" y="1100483"/>
                  </a:cubicBezTo>
                  <a:cubicBezTo>
                    <a:pt x="2337516" y="1341504"/>
                    <a:pt x="2370886" y="1416778"/>
                    <a:pt x="2350530" y="1566072"/>
                  </a:cubicBezTo>
                  <a:cubicBezTo>
                    <a:pt x="2330174" y="1715366"/>
                    <a:pt x="2370494" y="1883355"/>
                    <a:pt x="2350530" y="2116314"/>
                  </a:cubicBezTo>
                  <a:cubicBezTo>
                    <a:pt x="2135315" y="2119086"/>
                    <a:pt x="1946235" y="2127474"/>
                    <a:pt x="1809908" y="2116314"/>
                  </a:cubicBezTo>
                  <a:cubicBezTo>
                    <a:pt x="1673581" y="2105154"/>
                    <a:pt x="1480599" y="2087968"/>
                    <a:pt x="1222276" y="2116314"/>
                  </a:cubicBezTo>
                  <a:cubicBezTo>
                    <a:pt x="963953" y="2144660"/>
                    <a:pt x="887536" y="2091243"/>
                    <a:pt x="658148" y="2116314"/>
                  </a:cubicBezTo>
                  <a:cubicBezTo>
                    <a:pt x="428760" y="2141385"/>
                    <a:pt x="278306" y="2111325"/>
                    <a:pt x="0" y="2116314"/>
                  </a:cubicBezTo>
                  <a:cubicBezTo>
                    <a:pt x="-9177" y="1898783"/>
                    <a:pt x="13286" y="1813047"/>
                    <a:pt x="0" y="1608399"/>
                  </a:cubicBezTo>
                  <a:cubicBezTo>
                    <a:pt x="-13286" y="1403752"/>
                    <a:pt x="-7509" y="1275556"/>
                    <a:pt x="0" y="1058157"/>
                  </a:cubicBezTo>
                  <a:cubicBezTo>
                    <a:pt x="7509" y="840758"/>
                    <a:pt x="-11968" y="673803"/>
                    <a:pt x="0" y="571405"/>
                  </a:cubicBezTo>
                  <a:cubicBezTo>
                    <a:pt x="11968" y="469007"/>
                    <a:pt x="-8818" y="1418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4274" y="11160"/>
                    <a:pt x="371792" y="15352"/>
                    <a:pt x="564127" y="0"/>
                  </a:cubicBezTo>
                  <a:cubicBezTo>
                    <a:pt x="756462" y="-15352"/>
                    <a:pt x="970577" y="21037"/>
                    <a:pt x="1175265" y="0"/>
                  </a:cubicBezTo>
                  <a:cubicBezTo>
                    <a:pt x="1379953" y="-21037"/>
                    <a:pt x="1479763" y="-2886"/>
                    <a:pt x="1692382" y="0"/>
                  </a:cubicBezTo>
                  <a:cubicBezTo>
                    <a:pt x="1905001" y="2886"/>
                    <a:pt x="2046448" y="14089"/>
                    <a:pt x="2350530" y="0"/>
                  </a:cubicBezTo>
                  <a:cubicBezTo>
                    <a:pt x="2333692" y="273673"/>
                    <a:pt x="2332603" y="387292"/>
                    <a:pt x="2350530" y="550242"/>
                  </a:cubicBezTo>
                  <a:cubicBezTo>
                    <a:pt x="2368457" y="713192"/>
                    <a:pt x="2325413" y="941486"/>
                    <a:pt x="2350530" y="1100483"/>
                  </a:cubicBezTo>
                  <a:cubicBezTo>
                    <a:pt x="2375647" y="1259480"/>
                    <a:pt x="2348187" y="1456757"/>
                    <a:pt x="2350530" y="1608399"/>
                  </a:cubicBezTo>
                  <a:cubicBezTo>
                    <a:pt x="2352873" y="1760041"/>
                    <a:pt x="2331110" y="1918744"/>
                    <a:pt x="2350530" y="2116314"/>
                  </a:cubicBezTo>
                  <a:cubicBezTo>
                    <a:pt x="2067522" y="2097947"/>
                    <a:pt x="1964739" y="2148013"/>
                    <a:pt x="1715887" y="2116314"/>
                  </a:cubicBezTo>
                  <a:cubicBezTo>
                    <a:pt x="1467035" y="2084615"/>
                    <a:pt x="1403020" y="2096811"/>
                    <a:pt x="1175265" y="2116314"/>
                  </a:cubicBezTo>
                  <a:cubicBezTo>
                    <a:pt x="947510" y="2135817"/>
                    <a:pt x="740562" y="2129553"/>
                    <a:pt x="587633" y="2116314"/>
                  </a:cubicBezTo>
                  <a:cubicBezTo>
                    <a:pt x="434704" y="2103075"/>
                    <a:pt x="123638" y="2087842"/>
                    <a:pt x="0" y="2116314"/>
                  </a:cubicBezTo>
                  <a:cubicBezTo>
                    <a:pt x="-5476" y="1874060"/>
                    <a:pt x="19830" y="1733076"/>
                    <a:pt x="0" y="1587236"/>
                  </a:cubicBezTo>
                  <a:cubicBezTo>
                    <a:pt x="-19830" y="1441396"/>
                    <a:pt x="11806" y="1308068"/>
                    <a:pt x="0" y="1036994"/>
                  </a:cubicBezTo>
                  <a:cubicBezTo>
                    <a:pt x="-11806" y="765920"/>
                    <a:pt x="6099" y="739947"/>
                    <a:pt x="0" y="465589"/>
                  </a:cubicBezTo>
                  <a:cubicBezTo>
                    <a:pt x="-6099" y="191232"/>
                    <a:pt x="20757" y="9829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436274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1" name="Picture 3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34E8CAE-F2E9-79A1-22F7-642285B4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8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222276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2116314 h 2116314"/>
                <a:gd name="connsiteX8" fmla="*/ 1739392 w 2350530"/>
                <a:gd name="connsiteY8" fmla="*/ 2116314 h 2116314"/>
                <a:gd name="connsiteX9" fmla="*/ 1151760 w 2350530"/>
                <a:gd name="connsiteY9" fmla="*/ 2116314 h 2116314"/>
                <a:gd name="connsiteX10" fmla="*/ 540622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544909 h 2116314"/>
                <a:gd name="connsiteX13" fmla="*/ 0 w 2350530"/>
                <a:gd name="connsiteY13" fmla="*/ 994668 h 2116314"/>
                <a:gd name="connsiteX14" fmla="*/ 0 w 2350530"/>
                <a:gd name="connsiteY14" fmla="*/ 465589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8458" y="13657"/>
                    <a:pt x="342587" y="-11098"/>
                    <a:pt x="611138" y="0"/>
                  </a:cubicBezTo>
                  <a:cubicBezTo>
                    <a:pt x="879689" y="11098"/>
                    <a:pt x="987327" y="-10969"/>
                    <a:pt x="1222276" y="0"/>
                  </a:cubicBezTo>
                  <a:cubicBezTo>
                    <a:pt x="1457225" y="10969"/>
                    <a:pt x="1591091" y="21333"/>
                    <a:pt x="1739392" y="0"/>
                  </a:cubicBezTo>
                  <a:cubicBezTo>
                    <a:pt x="1887693" y="-21333"/>
                    <a:pt x="2215056" y="20795"/>
                    <a:pt x="2350530" y="0"/>
                  </a:cubicBezTo>
                  <a:cubicBezTo>
                    <a:pt x="2332320" y="247144"/>
                    <a:pt x="2371901" y="298542"/>
                    <a:pt x="2350530" y="550242"/>
                  </a:cubicBezTo>
                  <a:cubicBezTo>
                    <a:pt x="2329159" y="801942"/>
                    <a:pt x="2357135" y="903116"/>
                    <a:pt x="2350530" y="1100483"/>
                  </a:cubicBezTo>
                  <a:cubicBezTo>
                    <a:pt x="2343925" y="1297850"/>
                    <a:pt x="2368195" y="1888437"/>
                    <a:pt x="2350530" y="2116314"/>
                  </a:cubicBezTo>
                  <a:cubicBezTo>
                    <a:pt x="2127531" y="2105907"/>
                    <a:pt x="2043985" y="2116614"/>
                    <a:pt x="1739392" y="2116314"/>
                  </a:cubicBezTo>
                  <a:cubicBezTo>
                    <a:pt x="1434799" y="2116014"/>
                    <a:pt x="1347403" y="2122040"/>
                    <a:pt x="1151760" y="2116314"/>
                  </a:cubicBezTo>
                  <a:cubicBezTo>
                    <a:pt x="956117" y="2110588"/>
                    <a:pt x="724258" y="2098366"/>
                    <a:pt x="540622" y="2116314"/>
                  </a:cubicBezTo>
                  <a:cubicBezTo>
                    <a:pt x="356986" y="2134262"/>
                    <a:pt x="218624" y="2108183"/>
                    <a:pt x="0" y="2116314"/>
                  </a:cubicBezTo>
                  <a:cubicBezTo>
                    <a:pt x="9130" y="1916238"/>
                    <a:pt x="20646" y="1697794"/>
                    <a:pt x="0" y="1544909"/>
                  </a:cubicBezTo>
                  <a:cubicBezTo>
                    <a:pt x="-20646" y="1392024"/>
                    <a:pt x="1576" y="1230277"/>
                    <a:pt x="0" y="994668"/>
                  </a:cubicBezTo>
                  <a:cubicBezTo>
                    <a:pt x="-1576" y="759059"/>
                    <a:pt x="-19643" y="649001"/>
                    <a:pt x="0" y="465589"/>
                  </a:cubicBezTo>
                  <a:cubicBezTo>
                    <a:pt x="19643" y="282177"/>
                    <a:pt x="21023" y="174436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8880" y="-13899"/>
                    <a:pt x="354642" y="433"/>
                    <a:pt x="564127" y="0"/>
                  </a:cubicBezTo>
                  <a:cubicBezTo>
                    <a:pt x="773612" y="-433"/>
                    <a:pt x="974976" y="20107"/>
                    <a:pt x="1151760" y="0"/>
                  </a:cubicBezTo>
                  <a:cubicBezTo>
                    <a:pt x="1328544" y="-20107"/>
                    <a:pt x="1473289" y="-27820"/>
                    <a:pt x="1762898" y="0"/>
                  </a:cubicBezTo>
                  <a:cubicBezTo>
                    <a:pt x="2052507" y="27820"/>
                    <a:pt x="2149340" y="21700"/>
                    <a:pt x="2350530" y="0"/>
                  </a:cubicBezTo>
                  <a:cubicBezTo>
                    <a:pt x="2368109" y="133627"/>
                    <a:pt x="2364527" y="403909"/>
                    <a:pt x="2350530" y="571405"/>
                  </a:cubicBezTo>
                  <a:cubicBezTo>
                    <a:pt x="2336533" y="738901"/>
                    <a:pt x="2374361" y="984653"/>
                    <a:pt x="2350530" y="1121646"/>
                  </a:cubicBezTo>
                  <a:cubicBezTo>
                    <a:pt x="2326699" y="1258639"/>
                    <a:pt x="2328983" y="1442878"/>
                    <a:pt x="2350530" y="1587236"/>
                  </a:cubicBezTo>
                  <a:cubicBezTo>
                    <a:pt x="2372078" y="1731594"/>
                    <a:pt x="2340387" y="1994346"/>
                    <a:pt x="2350530" y="2116314"/>
                  </a:cubicBezTo>
                  <a:cubicBezTo>
                    <a:pt x="2149483" y="2093883"/>
                    <a:pt x="2036041" y="2091119"/>
                    <a:pt x="1786403" y="2116314"/>
                  </a:cubicBezTo>
                  <a:cubicBezTo>
                    <a:pt x="1536765" y="2141509"/>
                    <a:pt x="1477121" y="2109244"/>
                    <a:pt x="1222276" y="2116314"/>
                  </a:cubicBezTo>
                  <a:cubicBezTo>
                    <a:pt x="967431" y="2123384"/>
                    <a:pt x="898262" y="2113135"/>
                    <a:pt x="658148" y="2116314"/>
                  </a:cubicBezTo>
                  <a:cubicBezTo>
                    <a:pt x="418034" y="2119493"/>
                    <a:pt x="189855" y="2139454"/>
                    <a:pt x="0" y="2116314"/>
                  </a:cubicBezTo>
                  <a:cubicBezTo>
                    <a:pt x="-11044" y="1986853"/>
                    <a:pt x="-22845" y="1816927"/>
                    <a:pt x="0" y="1650725"/>
                  </a:cubicBezTo>
                  <a:cubicBezTo>
                    <a:pt x="22845" y="1484523"/>
                    <a:pt x="3461" y="1399485"/>
                    <a:pt x="0" y="1185136"/>
                  </a:cubicBezTo>
                  <a:cubicBezTo>
                    <a:pt x="-3461" y="970787"/>
                    <a:pt x="-11962" y="849096"/>
                    <a:pt x="0" y="656057"/>
                  </a:cubicBezTo>
                  <a:cubicBezTo>
                    <a:pt x="11962" y="463018"/>
                    <a:pt x="-26519" y="13446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6201726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8BF2BDBF-2B0F-E88D-3BE8-9A3F6ECFB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226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128254 w 2350530"/>
                <a:gd name="connsiteY2" fmla="*/ 0 h 2116314"/>
                <a:gd name="connsiteX3" fmla="*/ 1762898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481420 h 2116314"/>
                <a:gd name="connsiteX8" fmla="*/ 2350530 w 2350530"/>
                <a:gd name="connsiteY8" fmla="*/ 2116314 h 2116314"/>
                <a:gd name="connsiteX9" fmla="*/ 1786403 w 2350530"/>
                <a:gd name="connsiteY9" fmla="*/ 2116314 h 2116314"/>
                <a:gd name="connsiteX10" fmla="*/ 1198770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5024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39843" y="958"/>
                    <a:pt x="319762" y="-26951"/>
                    <a:pt x="611138" y="0"/>
                  </a:cubicBezTo>
                  <a:cubicBezTo>
                    <a:pt x="902514" y="26951"/>
                    <a:pt x="999163" y="-14252"/>
                    <a:pt x="1128254" y="0"/>
                  </a:cubicBezTo>
                  <a:cubicBezTo>
                    <a:pt x="1257345" y="14252"/>
                    <a:pt x="1581741" y="-21606"/>
                    <a:pt x="1762898" y="0"/>
                  </a:cubicBezTo>
                  <a:cubicBezTo>
                    <a:pt x="1944055" y="21606"/>
                    <a:pt x="2181787" y="-28790"/>
                    <a:pt x="2350530" y="0"/>
                  </a:cubicBezTo>
                  <a:cubicBezTo>
                    <a:pt x="2376177" y="230956"/>
                    <a:pt x="2359544" y="314149"/>
                    <a:pt x="2350530" y="529079"/>
                  </a:cubicBezTo>
                  <a:cubicBezTo>
                    <a:pt x="2341516" y="744009"/>
                    <a:pt x="2337821" y="852554"/>
                    <a:pt x="2350530" y="1015831"/>
                  </a:cubicBezTo>
                  <a:cubicBezTo>
                    <a:pt x="2363239" y="1179108"/>
                    <a:pt x="2367486" y="1350079"/>
                    <a:pt x="2350530" y="1481420"/>
                  </a:cubicBezTo>
                  <a:cubicBezTo>
                    <a:pt x="2333574" y="1612761"/>
                    <a:pt x="2360780" y="1809694"/>
                    <a:pt x="2350530" y="2116314"/>
                  </a:cubicBezTo>
                  <a:cubicBezTo>
                    <a:pt x="2103209" y="2094858"/>
                    <a:pt x="2045688" y="2126254"/>
                    <a:pt x="1786403" y="2116314"/>
                  </a:cubicBezTo>
                  <a:cubicBezTo>
                    <a:pt x="1527118" y="2106374"/>
                    <a:pt x="1396639" y="2111042"/>
                    <a:pt x="1198770" y="2116314"/>
                  </a:cubicBezTo>
                  <a:cubicBezTo>
                    <a:pt x="1000901" y="2121586"/>
                    <a:pt x="848026" y="2126391"/>
                    <a:pt x="611138" y="2116314"/>
                  </a:cubicBezTo>
                  <a:cubicBezTo>
                    <a:pt x="374250" y="2106237"/>
                    <a:pt x="122698" y="2120319"/>
                    <a:pt x="0" y="2116314"/>
                  </a:cubicBezTo>
                  <a:cubicBezTo>
                    <a:pt x="19093" y="1877809"/>
                    <a:pt x="-628" y="1742240"/>
                    <a:pt x="0" y="1608399"/>
                  </a:cubicBezTo>
                  <a:cubicBezTo>
                    <a:pt x="628" y="1474559"/>
                    <a:pt x="-19740" y="1208910"/>
                    <a:pt x="0" y="1079320"/>
                  </a:cubicBezTo>
                  <a:cubicBezTo>
                    <a:pt x="19740" y="949730"/>
                    <a:pt x="-21868" y="675301"/>
                    <a:pt x="0" y="550242"/>
                  </a:cubicBezTo>
                  <a:cubicBezTo>
                    <a:pt x="21868" y="425183"/>
                    <a:pt x="20578" y="22777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67914" y="-13511"/>
                    <a:pt x="327105" y="-16446"/>
                    <a:pt x="564127" y="0"/>
                  </a:cubicBezTo>
                  <a:cubicBezTo>
                    <a:pt x="801149" y="16446"/>
                    <a:pt x="970125" y="19888"/>
                    <a:pt x="1081244" y="0"/>
                  </a:cubicBezTo>
                  <a:cubicBezTo>
                    <a:pt x="1192363" y="-19888"/>
                    <a:pt x="1433226" y="12053"/>
                    <a:pt x="1692382" y="0"/>
                  </a:cubicBezTo>
                  <a:cubicBezTo>
                    <a:pt x="1951538" y="-12053"/>
                    <a:pt x="2064345" y="28501"/>
                    <a:pt x="2350530" y="0"/>
                  </a:cubicBezTo>
                  <a:cubicBezTo>
                    <a:pt x="2356778" y="228882"/>
                    <a:pt x="2353562" y="311605"/>
                    <a:pt x="2350530" y="465589"/>
                  </a:cubicBezTo>
                  <a:cubicBezTo>
                    <a:pt x="2347498" y="619573"/>
                    <a:pt x="2345236" y="731344"/>
                    <a:pt x="2350530" y="973504"/>
                  </a:cubicBezTo>
                  <a:cubicBezTo>
                    <a:pt x="2355824" y="1215665"/>
                    <a:pt x="2370167" y="1354968"/>
                    <a:pt x="2350530" y="1502583"/>
                  </a:cubicBezTo>
                  <a:cubicBezTo>
                    <a:pt x="2330893" y="1650198"/>
                    <a:pt x="2373733" y="1887241"/>
                    <a:pt x="2350530" y="2116314"/>
                  </a:cubicBezTo>
                  <a:cubicBezTo>
                    <a:pt x="2120546" y="2100532"/>
                    <a:pt x="1915169" y="2138078"/>
                    <a:pt x="1739392" y="2116314"/>
                  </a:cubicBezTo>
                  <a:cubicBezTo>
                    <a:pt x="1563615" y="2094550"/>
                    <a:pt x="1360306" y="2090006"/>
                    <a:pt x="1104749" y="2116314"/>
                  </a:cubicBezTo>
                  <a:cubicBezTo>
                    <a:pt x="849192" y="2142622"/>
                    <a:pt x="493865" y="2093576"/>
                    <a:pt x="0" y="2116314"/>
                  </a:cubicBezTo>
                  <a:cubicBezTo>
                    <a:pt x="-6072" y="1901314"/>
                    <a:pt x="-15851" y="1818563"/>
                    <a:pt x="0" y="1629562"/>
                  </a:cubicBezTo>
                  <a:cubicBezTo>
                    <a:pt x="15851" y="1440561"/>
                    <a:pt x="-14335" y="1379012"/>
                    <a:pt x="0" y="1163973"/>
                  </a:cubicBezTo>
                  <a:cubicBezTo>
                    <a:pt x="14335" y="948934"/>
                    <a:pt x="-8356" y="893141"/>
                    <a:pt x="0" y="698384"/>
                  </a:cubicBezTo>
                  <a:cubicBezTo>
                    <a:pt x="8356" y="503627"/>
                    <a:pt x="-14579" y="27401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344469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1681540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EE1011-6D20-42B8-9D27-5908DE60E1B0}"/>
              </a:ext>
            </a:extLst>
          </p:cNvPr>
          <p:cNvGrpSpPr/>
          <p:nvPr/>
        </p:nvGrpSpPr>
        <p:grpSpPr>
          <a:xfrm>
            <a:off x="7629525" y="486262"/>
            <a:ext cx="3395034" cy="6303155"/>
            <a:chOff x="6829424" y="476250"/>
            <a:chExt cx="3400427" cy="63131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B988C-CD58-425D-BE87-99C81AA1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41" t="12779" r="8156" b="3610"/>
            <a:stretch/>
          </p:blipFill>
          <p:spPr>
            <a:xfrm>
              <a:off x="6829424" y="476250"/>
              <a:ext cx="3303403" cy="6313168"/>
            </a:xfrm>
            <a:custGeom>
              <a:avLst/>
              <a:gdLst>
                <a:gd name="connsiteX0" fmla="*/ 0 w 3303403"/>
                <a:gd name="connsiteY0" fmla="*/ 0 h 6313168"/>
                <a:gd name="connsiteX1" fmla="*/ 726749 w 3303403"/>
                <a:gd name="connsiteY1" fmla="*/ 0 h 6313168"/>
                <a:gd name="connsiteX2" fmla="*/ 1387429 w 3303403"/>
                <a:gd name="connsiteY2" fmla="*/ 0 h 6313168"/>
                <a:gd name="connsiteX3" fmla="*/ 2114178 w 3303403"/>
                <a:gd name="connsiteY3" fmla="*/ 0 h 6313168"/>
                <a:gd name="connsiteX4" fmla="*/ 2675756 w 3303403"/>
                <a:gd name="connsiteY4" fmla="*/ 0 h 6313168"/>
                <a:gd name="connsiteX5" fmla="*/ 3303403 w 3303403"/>
                <a:gd name="connsiteY5" fmla="*/ 0 h 6313168"/>
                <a:gd name="connsiteX6" fmla="*/ 3303403 w 3303403"/>
                <a:gd name="connsiteY6" fmla="*/ 568185 h 6313168"/>
                <a:gd name="connsiteX7" fmla="*/ 3303403 w 3303403"/>
                <a:gd name="connsiteY7" fmla="*/ 1199502 h 6313168"/>
                <a:gd name="connsiteX8" fmla="*/ 3303403 w 3303403"/>
                <a:gd name="connsiteY8" fmla="*/ 1957082 h 6313168"/>
                <a:gd name="connsiteX9" fmla="*/ 3303403 w 3303403"/>
                <a:gd name="connsiteY9" fmla="*/ 2651531 h 6313168"/>
                <a:gd name="connsiteX10" fmla="*/ 3303403 w 3303403"/>
                <a:gd name="connsiteY10" fmla="*/ 3156584 h 6313168"/>
                <a:gd name="connsiteX11" fmla="*/ 3303403 w 3303403"/>
                <a:gd name="connsiteY11" fmla="*/ 3661637 h 6313168"/>
                <a:gd name="connsiteX12" fmla="*/ 3303403 w 3303403"/>
                <a:gd name="connsiteY12" fmla="*/ 4356086 h 6313168"/>
                <a:gd name="connsiteX13" fmla="*/ 3303403 w 3303403"/>
                <a:gd name="connsiteY13" fmla="*/ 4798008 h 6313168"/>
                <a:gd name="connsiteX14" fmla="*/ 3303403 w 3303403"/>
                <a:gd name="connsiteY14" fmla="*/ 5555588 h 6313168"/>
                <a:gd name="connsiteX15" fmla="*/ 3303403 w 3303403"/>
                <a:gd name="connsiteY15" fmla="*/ 6313168 h 6313168"/>
                <a:gd name="connsiteX16" fmla="*/ 2741824 w 3303403"/>
                <a:gd name="connsiteY16" fmla="*/ 6313168 h 6313168"/>
                <a:gd name="connsiteX17" fmla="*/ 2147212 w 3303403"/>
                <a:gd name="connsiteY17" fmla="*/ 6313168 h 6313168"/>
                <a:gd name="connsiteX18" fmla="*/ 1420463 w 3303403"/>
                <a:gd name="connsiteY18" fmla="*/ 6313168 h 6313168"/>
                <a:gd name="connsiteX19" fmla="*/ 759783 w 3303403"/>
                <a:gd name="connsiteY19" fmla="*/ 6313168 h 6313168"/>
                <a:gd name="connsiteX20" fmla="*/ 0 w 3303403"/>
                <a:gd name="connsiteY20" fmla="*/ 6313168 h 6313168"/>
                <a:gd name="connsiteX21" fmla="*/ 0 w 3303403"/>
                <a:gd name="connsiteY21" fmla="*/ 5681851 h 6313168"/>
                <a:gd name="connsiteX22" fmla="*/ 0 w 3303403"/>
                <a:gd name="connsiteY22" fmla="*/ 5239929 h 6313168"/>
                <a:gd name="connsiteX23" fmla="*/ 0 w 3303403"/>
                <a:gd name="connsiteY23" fmla="*/ 4671744 h 6313168"/>
                <a:gd name="connsiteX24" fmla="*/ 0 w 3303403"/>
                <a:gd name="connsiteY24" fmla="*/ 4229823 h 6313168"/>
                <a:gd name="connsiteX25" fmla="*/ 0 w 3303403"/>
                <a:gd name="connsiteY25" fmla="*/ 3661637 h 6313168"/>
                <a:gd name="connsiteX26" fmla="*/ 0 w 3303403"/>
                <a:gd name="connsiteY26" fmla="*/ 3156584 h 6313168"/>
                <a:gd name="connsiteX27" fmla="*/ 0 w 3303403"/>
                <a:gd name="connsiteY27" fmla="*/ 2651531 h 6313168"/>
                <a:gd name="connsiteX28" fmla="*/ 0 w 3303403"/>
                <a:gd name="connsiteY28" fmla="*/ 2083345 h 6313168"/>
                <a:gd name="connsiteX29" fmla="*/ 0 w 3303403"/>
                <a:gd name="connsiteY29" fmla="*/ 1578292 h 6313168"/>
                <a:gd name="connsiteX30" fmla="*/ 0 w 3303403"/>
                <a:gd name="connsiteY30" fmla="*/ 1136370 h 6313168"/>
                <a:gd name="connsiteX31" fmla="*/ 0 w 3303403"/>
                <a:gd name="connsiteY31" fmla="*/ 0 h 631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3403" h="6313168" fill="none" extrusionOk="0">
                  <a:moveTo>
                    <a:pt x="0" y="0"/>
                  </a:moveTo>
                  <a:cubicBezTo>
                    <a:pt x="235380" y="-29436"/>
                    <a:pt x="468734" y="-34560"/>
                    <a:pt x="726749" y="0"/>
                  </a:cubicBezTo>
                  <a:cubicBezTo>
                    <a:pt x="984764" y="34560"/>
                    <a:pt x="1199070" y="-15953"/>
                    <a:pt x="1387429" y="0"/>
                  </a:cubicBezTo>
                  <a:cubicBezTo>
                    <a:pt x="1575788" y="15953"/>
                    <a:pt x="1792302" y="28216"/>
                    <a:pt x="2114178" y="0"/>
                  </a:cubicBezTo>
                  <a:cubicBezTo>
                    <a:pt x="2436054" y="-28216"/>
                    <a:pt x="2542394" y="-25263"/>
                    <a:pt x="2675756" y="0"/>
                  </a:cubicBezTo>
                  <a:cubicBezTo>
                    <a:pt x="2809118" y="25263"/>
                    <a:pt x="3065587" y="9018"/>
                    <a:pt x="3303403" y="0"/>
                  </a:cubicBezTo>
                  <a:cubicBezTo>
                    <a:pt x="3298901" y="141126"/>
                    <a:pt x="3320406" y="433683"/>
                    <a:pt x="3303403" y="568185"/>
                  </a:cubicBezTo>
                  <a:cubicBezTo>
                    <a:pt x="3286400" y="702687"/>
                    <a:pt x="3278327" y="884778"/>
                    <a:pt x="3303403" y="1199502"/>
                  </a:cubicBezTo>
                  <a:cubicBezTo>
                    <a:pt x="3328479" y="1514226"/>
                    <a:pt x="3284717" y="1641206"/>
                    <a:pt x="3303403" y="1957082"/>
                  </a:cubicBezTo>
                  <a:cubicBezTo>
                    <a:pt x="3322089" y="2272958"/>
                    <a:pt x="3324536" y="2425168"/>
                    <a:pt x="3303403" y="2651531"/>
                  </a:cubicBezTo>
                  <a:cubicBezTo>
                    <a:pt x="3282270" y="2877894"/>
                    <a:pt x="3304948" y="2932729"/>
                    <a:pt x="3303403" y="3156584"/>
                  </a:cubicBezTo>
                  <a:cubicBezTo>
                    <a:pt x="3301858" y="3380439"/>
                    <a:pt x="3324765" y="3487438"/>
                    <a:pt x="3303403" y="3661637"/>
                  </a:cubicBezTo>
                  <a:cubicBezTo>
                    <a:pt x="3282041" y="3835836"/>
                    <a:pt x="3275492" y="4125156"/>
                    <a:pt x="3303403" y="4356086"/>
                  </a:cubicBezTo>
                  <a:cubicBezTo>
                    <a:pt x="3331314" y="4587016"/>
                    <a:pt x="3308308" y="4603526"/>
                    <a:pt x="3303403" y="4798008"/>
                  </a:cubicBezTo>
                  <a:cubicBezTo>
                    <a:pt x="3298498" y="4992490"/>
                    <a:pt x="3276999" y="5359143"/>
                    <a:pt x="3303403" y="5555588"/>
                  </a:cubicBezTo>
                  <a:cubicBezTo>
                    <a:pt x="3329807" y="5752033"/>
                    <a:pt x="3299601" y="6129666"/>
                    <a:pt x="3303403" y="6313168"/>
                  </a:cubicBezTo>
                  <a:cubicBezTo>
                    <a:pt x="3190033" y="6335204"/>
                    <a:pt x="2906730" y="6329323"/>
                    <a:pt x="2741824" y="6313168"/>
                  </a:cubicBezTo>
                  <a:cubicBezTo>
                    <a:pt x="2576918" y="6297013"/>
                    <a:pt x="2344618" y="6288931"/>
                    <a:pt x="2147212" y="6313168"/>
                  </a:cubicBezTo>
                  <a:cubicBezTo>
                    <a:pt x="1949806" y="6337405"/>
                    <a:pt x="1581036" y="6301147"/>
                    <a:pt x="1420463" y="6313168"/>
                  </a:cubicBezTo>
                  <a:cubicBezTo>
                    <a:pt x="1259890" y="6325189"/>
                    <a:pt x="916445" y="6291795"/>
                    <a:pt x="759783" y="6313168"/>
                  </a:cubicBezTo>
                  <a:cubicBezTo>
                    <a:pt x="603121" y="6334541"/>
                    <a:pt x="221170" y="6348335"/>
                    <a:pt x="0" y="6313168"/>
                  </a:cubicBezTo>
                  <a:cubicBezTo>
                    <a:pt x="27899" y="6105636"/>
                    <a:pt x="7695" y="5937636"/>
                    <a:pt x="0" y="5681851"/>
                  </a:cubicBezTo>
                  <a:cubicBezTo>
                    <a:pt x="-7695" y="5426066"/>
                    <a:pt x="-11282" y="5414355"/>
                    <a:pt x="0" y="5239929"/>
                  </a:cubicBezTo>
                  <a:cubicBezTo>
                    <a:pt x="11282" y="5065503"/>
                    <a:pt x="12329" y="4810762"/>
                    <a:pt x="0" y="4671744"/>
                  </a:cubicBezTo>
                  <a:cubicBezTo>
                    <a:pt x="-12329" y="4532727"/>
                    <a:pt x="-728" y="4378257"/>
                    <a:pt x="0" y="4229823"/>
                  </a:cubicBezTo>
                  <a:cubicBezTo>
                    <a:pt x="728" y="4081389"/>
                    <a:pt x="-4706" y="3871712"/>
                    <a:pt x="0" y="3661637"/>
                  </a:cubicBezTo>
                  <a:cubicBezTo>
                    <a:pt x="4706" y="3451562"/>
                    <a:pt x="16990" y="3404459"/>
                    <a:pt x="0" y="3156584"/>
                  </a:cubicBezTo>
                  <a:cubicBezTo>
                    <a:pt x="-16990" y="2908709"/>
                    <a:pt x="8523" y="2887230"/>
                    <a:pt x="0" y="2651531"/>
                  </a:cubicBezTo>
                  <a:cubicBezTo>
                    <a:pt x="-8523" y="2415832"/>
                    <a:pt x="-4697" y="2274823"/>
                    <a:pt x="0" y="2083345"/>
                  </a:cubicBezTo>
                  <a:cubicBezTo>
                    <a:pt x="4697" y="1891867"/>
                    <a:pt x="7671" y="1798682"/>
                    <a:pt x="0" y="1578292"/>
                  </a:cubicBezTo>
                  <a:cubicBezTo>
                    <a:pt x="-7671" y="1357902"/>
                    <a:pt x="16540" y="1232787"/>
                    <a:pt x="0" y="1136370"/>
                  </a:cubicBezTo>
                  <a:cubicBezTo>
                    <a:pt x="-16540" y="1039953"/>
                    <a:pt x="-23187" y="465492"/>
                    <a:pt x="0" y="0"/>
                  </a:cubicBezTo>
                  <a:close/>
                </a:path>
                <a:path w="3303403" h="6313168" stroke="0" extrusionOk="0">
                  <a:moveTo>
                    <a:pt x="0" y="0"/>
                  </a:moveTo>
                  <a:cubicBezTo>
                    <a:pt x="127903" y="-13637"/>
                    <a:pt x="306375" y="15337"/>
                    <a:pt x="561579" y="0"/>
                  </a:cubicBezTo>
                  <a:cubicBezTo>
                    <a:pt x="816783" y="-15337"/>
                    <a:pt x="1015728" y="5276"/>
                    <a:pt x="1288327" y="0"/>
                  </a:cubicBezTo>
                  <a:cubicBezTo>
                    <a:pt x="1560926" y="-5276"/>
                    <a:pt x="1667523" y="-6821"/>
                    <a:pt x="1882940" y="0"/>
                  </a:cubicBezTo>
                  <a:cubicBezTo>
                    <a:pt x="2098357" y="6821"/>
                    <a:pt x="2245716" y="34262"/>
                    <a:pt x="2576654" y="0"/>
                  </a:cubicBezTo>
                  <a:cubicBezTo>
                    <a:pt x="2907592" y="-34262"/>
                    <a:pt x="3143242" y="-12322"/>
                    <a:pt x="3303403" y="0"/>
                  </a:cubicBezTo>
                  <a:cubicBezTo>
                    <a:pt x="3280231" y="155859"/>
                    <a:pt x="3286945" y="312120"/>
                    <a:pt x="3303403" y="568185"/>
                  </a:cubicBezTo>
                  <a:cubicBezTo>
                    <a:pt x="3319861" y="824250"/>
                    <a:pt x="3282792" y="886455"/>
                    <a:pt x="3303403" y="1010107"/>
                  </a:cubicBezTo>
                  <a:cubicBezTo>
                    <a:pt x="3324014" y="1133759"/>
                    <a:pt x="3283323" y="1335433"/>
                    <a:pt x="3303403" y="1515160"/>
                  </a:cubicBezTo>
                  <a:cubicBezTo>
                    <a:pt x="3323483" y="1694887"/>
                    <a:pt x="3326080" y="1897642"/>
                    <a:pt x="3303403" y="2083345"/>
                  </a:cubicBezTo>
                  <a:cubicBezTo>
                    <a:pt x="3280726" y="2269048"/>
                    <a:pt x="3326115" y="2436965"/>
                    <a:pt x="3303403" y="2588399"/>
                  </a:cubicBezTo>
                  <a:cubicBezTo>
                    <a:pt x="3280691" y="2739833"/>
                    <a:pt x="3292411" y="2932292"/>
                    <a:pt x="3303403" y="3093452"/>
                  </a:cubicBezTo>
                  <a:cubicBezTo>
                    <a:pt x="3314395" y="3254612"/>
                    <a:pt x="3327712" y="3454565"/>
                    <a:pt x="3303403" y="3598506"/>
                  </a:cubicBezTo>
                  <a:cubicBezTo>
                    <a:pt x="3279094" y="3742447"/>
                    <a:pt x="3309566" y="4067367"/>
                    <a:pt x="3303403" y="4229823"/>
                  </a:cubicBezTo>
                  <a:cubicBezTo>
                    <a:pt x="3297240" y="4392279"/>
                    <a:pt x="3324490" y="4696022"/>
                    <a:pt x="3303403" y="4861139"/>
                  </a:cubicBezTo>
                  <a:cubicBezTo>
                    <a:pt x="3282316" y="5026256"/>
                    <a:pt x="3283606" y="5262126"/>
                    <a:pt x="3303403" y="5366193"/>
                  </a:cubicBezTo>
                  <a:cubicBezTo>
                    <a:pt x="3323200" y="5470260"/>
                    <a:pt x="3282761" y="6072298"/>
                    <a:pt x="3303403" y="6313168"/>
                  </a:cubicBezTo>
                  <a:cubicBezTo>
                    <a:pt x="3088656" y="6330278"/>
                    <a:pt x="2826520" y="6301842"/>
                    <a:pt x="2609688" y="6313168"/>
                  </a:cubicBezTo>
                  <a:cubicBezTo>
                    <a:pt x="2392857" y="6324494"/>
                    <a:pt x="2277403" y="6336773"/>
                    <a:pt x="1949008" y="6313168"/>
                  </a:cubicBezTo>
                  <a:cubicBezTo>
                    <a:pt x="1620613" y="6289563"/>
                    <a:pt x="1390031" y="6339717"/>
                    <a:pt x="1222259" y="6313168"/>
                  </a:cubicBezTo>
                  <a:cubicBezTo>
                    <a:pt x="1054487" y="6286619"/>
                    <a:pt x="849537" y="6301499"/>
                    <a:pt x="660681" y="6313168"/>
                  </a:cubicBezTo>
                  <a:cubicBezTo>
                    <a:pt x="471825" y="6324837"/>
                    <a:pt x="302178" y="6325486"/>
                    <a:pt x="0" y="6313168"/>
                  </a:cubicBezTo>
                  <a:cubicBezTo>
                    <a:pt x="-19761" y="6177577"/>
                    <a:pt x="-3930" y="5996316"/>
                    <a:pt x="0" y="5808115"/>
                  </a:cubicBezTo>
                  <a:cubicBezTo>
                    <a:pt x="3930" y="5619914"/>
                    <a:pt x="15980" y="5454453"/>
                    <a:pt x="0" y="5239929"/>
                  </a:cubicBezTo>
                  <a:cubicBezTo>
                    <a:pt x="-15980" y="5025405"/>
                    <a:pt x="-16408" y="4942184"/>
                    <a:pt x="0" y="4798008"/>
                  </a:cubicBezTo>
                  <a:cubicBezTo>
                    <a:pt x="16408" y="4653832"/>
                    <a:pt x="-12613" y="4437948"/>
                    <a:pt x="0" y="4229823"/>
                  </a:cubicBezTo>
                  <a:cubicBezTo>
                    <a:pt x="12613" y="4021699"/>
                    <a:pt x="-8203" y="3898610"/>
                    <a:pt x="0" y="3787901"/>
                  </a:cubicBezTo>
                  <a:cubicBezTo>
                    <a:pt x="8203" y="3677192"/>
                    <a:pt x="-603" y="3493068"/>
                    <a:pt x="0" y="3219716"/>
                  </a:cubicBezTo>
                  <a:cubicBezTo>
                    <a:pt x="603" y="2946364"/>
                    <a:pt x="-12708" y="2835980"/>
                    <a:pt x="0" y="2525267"/>
                  </a:cubicBezTo>
                  <a:cubicBezTo>
                    <a:pt x="12708" y="2214554"/>
                    <a:pt x="-17110" y="2206261"/>
                    <a:pt x="0" y="2083345"/>
                  </a:cubicBezTo>
                  <a:cubicBezTo>
                    <a:pt x="17110" y="1960429"/>
                    <a:pt x="-25641" y="1570926"/>
                    <a:pt x="0" y="1325765"/>
                  </a:cubicBezTo>
                  <a:cubicBezTo>
                    <a:pt x="25641" y="1080604"/>
                    <a:pt x="16067" y="1068186"/>
                    <a:pt x="0" y="883844"/>
                  </a:cubicBezTo>
                  <a:cubicBezTo>
                    <a:pt x="-16067" y="699502"/>
                    <a:pt x="-194" y="43866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31639236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3966C-90E7-44CD-AC98-2D81FFBD5978}"/>
                </a:ext>
              </a:extLst>
            </p:cNvPr>
            <p:cNvSpPr txBox="1"/>
            <p:nvPr/>
          </p:nvSpPr>
          <p:spPr>
            <a:xfrm>
              <a:off x="8963025" y="1878497"/>
              <a:ext cx="1266826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HX-ARPES regime</a:t>
              </a:r>
            </a:p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2000 – 6000 eV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9B4F16-3F87-4205-BD9C-38A72F96B201}"/>
                </a:ext>
              </a:extLst>
            </p:cNvPr>
            <p:cNvSpPr txBox="1"/>
            <p:nvPr/>
          </p:nvSpPr>
          <p:spPr>
            <a:xfrm>
              <a:off x="8724900" y="4364522"/>
              <a:ext cx="1266826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SX-ARPES regime</a:t>
              </a:r>
              <a:br>
                <a:rPr lang="en-GB" sz="1100" b="1" dirty="0">
                  <a:latin typeface="Arial Nova Cond" panose="020B0506020202020204" pitchFamily="34" charset="0"/>
                </a:rPr>
              </a:br>
              <a:r>
                <a:rPr lang="en-GB" sz="1100" b="1" dirty="0">
                  <a:latin typeface="Arial Nova Cond" panose="020B0506020202020204" pitchFamily="34" charset="0"/>
                </a:rPr>
                <a:t>310 – 1600 eV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00E0AF-D2A2-4BA1-AD7F-E15323FD253C}"/>
                </a:ext>
              </a:extLst>
            </p:cNvPr>
            <p:cNvSpPr txBox="1"/>
            <p:nvPr/>
          </p:nvSpPr>
          <p:spPr>
            <a:xfrm>
              <a:off x="8543925" y="5631347"/>
              <a:ext cx="1266826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UV-ARPES regime</a:t>
              </a:r>
              <a:br>
                <a:rPr lang="en-GB" sz="1100" b="1" dirty="0">
                  <a:latin typeface="Arial Nova Cond" panose="020B0506020202020204" pitchFamily="34" charset="0"/>
                </a:rPr>
              </a:br>
              <a:r>
                <a:rPr lang="en-GB" sz="1100" b="1" dirty="0">
                  <a:latin typeface="Arial Nova Cond" panose="020B0506020202020204" pitchFamily="34" charset="0"/>
                </a:rPr>
                <a:t>10 – 200 eV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3A5E1C-1B62-C0C6-0A25-CA767AA7ED5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Arial Nova Cond" panose="020B0506020202020204" pitchFamily="34" charset="0"/>
                  </a:rPr>
                  <a:t>Brillouin Zone Navigation: Relating photon energy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endParaRPr lang="en-GB" sz="2800" b="1" dirty="0">
                  <a:latin typeface="Arial Nova Cond" panose="020B0506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3A5E1C-1B62-C0C6-0A25-CA767AA7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‘Example_002_BZ_Navigation.mlx’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example.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306EAB4E-9C3B-4761-830A-A7E0BD195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 b="13332"/>
          <a:stretch/>
        </p:blipFill>
        <p:spPr bwMode="auto">
          <a:xfrm>
            <a:off x="971550" y="552449"/>
            <a:ext cx="6011401" cy="3016319"/>
          </a:xfrm>
          <a:custGeom>
            <a:avLst/>
            <a:gdLst>
              <a:gd name="connsiteX0" fmla="*/ 0 w 6011401"/>
              <a:gd name="connsiteY0" fmla="*/ 0 h 3016319"/>
              <a:gd name="connsiteX1" fmla="*/ 728047 w 6011401"/>
              <a:gd name="connsiteY1" fmla="*/ 0 h 3016319"/>
              <a:gd name="connsiteX2" fmla="*/ 1516209 w 6011401"/>
              <a:gd name="connsiteY2" fmla="*/ 0 h 3016319"/>
              <a:gd name="connsiteX3" fmla="*/ 2304370 w 6011401"/>
              <a:gd name="connsiteY3" fmla="*/ 0 h 3016319"/>
              <a:gd name="connsiteX4" fmla="*/ 2791962 w 6011401"/>
              <a:gd name="connsiteY4" fmla="*/ 0 h 3016319"/>
              <a:gd name="connsiteX5" fmla="*/ 3459895 w 6011401"/>
              <a:gd name="connsiteY5" fmla="*/ 0 h 3016319"/>
              <a:gd name="connsiteX6" fmla="*/ 4187943 w 6011401"/>
              <a:gd name="connsiteY6" fmla="*/ 0 h 3016319"/>
              <a:gd name="connsiteX7" fmla="*/ 4735648 w 6011401"/>
              <a:gd name="connsiteY7" fmla="*/ 0 h 3016319"/>
              <a:gd name="connsiteX8" fmla="*/ 5223240 w 6011401"/>
              <a:gd name="connsiteY8" fmla="*/ 0 h 3016319"/>
              <a:gd name="connsiteX9" fmla="*/ 6011401 w 6011401"/>
              <a:gd name="connsiteY9" fmla="*/ 0 h 3016319"/>
              <a:gd name="connsiteX10" fmla="*/ 6011401 w 6011401"/>
              <a:gd name="connsiteY10" fmla="*/ 573101 h 3016319"/>
              <a:gd name="connsiteX11" fmla="*/ 6011401 w 6011401"/>
              <a:gd name="connsiteY11" fmla="*/ 1236691 h 3016319"/>
              <a:gd name="connsiteX12" fmla="*/ 6011401 w 6011401"/>
              <a:gd name="connsiteY12" fmla="*/ 1839955 h 3016319"/>
              <a:gd name="connsiteX13" fmla="*/ 6011401 w 6011401"/>
              <a:gd name="connsiteY13" fmla="*/ 3016319 h 3016319"/>
              <a:gd name="connsiteX14" fmla="*/ 5463696 w 6011401"/>
              <a:gd name="connsiteY14" fmla="*/ 3016319 h 3016319"/>
              <a:gd name="connsiteX15" fmla="*/ 4976104 w 6011401"/>
              <a:gd name="connsiteY15" fmla="*/ 3016319 h 3016319"/>
              <a:gd name="connsiteX16" fmla="*/ 4308171 w 6011401"/>
              <a:gd name="connsiteY16" fmla="*/ 3016319 h 3016319"/>
              <a:gd name="connsiteX17" fmla="*/ 3700351 w 6011401"/>
              <a:gd name="connsiteY17" fmla="*/ 3016319 h 3016319"/>
              <a:gd name="connsiteX18" fmla="*/ 3212760 w 6011401"/>
              <a:gd name="connsiteY18" fmla="*/ 3016319 h 3016319"/>
              <a:gd name="connsiteX19" fmla="*/ 2725168 w 6011401"/>
              <a:gd name="connsiteY19" fmla="*/ 3016319 h 3016319"/>
              <a:gd name="connsiteX20" fmla="*/ 1997121 w 6011401"/>
              <a:gd name="connsiteY20" fmla="*/ 3016319 h 3016319"/>
              <a:gd name="connsiteX21" fmla="*/ 1389302 w 6011401"/>
              <a:gd name="connsiteY21" fmla="*/ 3016319 h 3016319"/>
              <a:gd name="connsiteX22" fmla="*/ 781482 w 6011401"/>
              <a:gd name="connsiteY22" fmla="*/ 3016319 h 3016319"/>
              <a:gd name="connsiteX23" fmla="*/ 0 w 6011401"/>
              <a:gd name="connsiteY23" fmla="*/ 3016319 h 3016319"/>
              <a:gd name="connsiteX24" fmla="*/ 0 w 6011401"/>
              <a:gd name="connsiteY24" fmla="*/ 2473382 h 3016319"/>
              <a:gd name="connsiteX25" fmla="*/ 0 w 6011401"/>
              <a:gd name="connsiteY25" fmla="*/ 1870118 h 3016319"/>
              <a:gd name="connsiteX26" fmla="*/ 0 w 6011401"/>
              <a:gd name="connsiteY26" fmla="*/ 1297017 h 3016319"/>
              <a:gd name="connsiteX27" fmla="*/ 0 w 6011401"/>
              <a:gd name="connsiteY27" fmla="*/ 754080 h 3016319"/>
              <a:gd name="connsiteX28" fmla="*/ 0 w 6011401"/>
              <a:gd name="connsiteY28" fmla="*/ 0 h 301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11401" h="3016319" extrusionOk="0">
                <a:moveTo>
                  <a:pt x="0" y="0"/>
                </a:moveTo>
                <a:cubicBezTo>
                  <a:pt x="284549" y="8514"/>
                  <a:pt x="410134" y="-11757"/>
                  <a:pt x="728047" y="0"/>
                </a:cubicBezTo>
                <a:cubicBezTo>
                  <a:pt x="1045960" y="11757"/>
                  <a:pt x="1200315" y="12374"/>
                  <a:pt x="1516209" y="0"/>
                </a:cubicBezTo>
                <a:cubicBezTo>
                  <a:pt x="1832103" y="-12374"/>
                  <a:pt x="2078627" y="-14676"/>
                  <a:pt x="2304370" y="0"/>
                </a:cubicBezTo>
                <a:cubicBezTo>
                  <a:pt x="2530113" y="14676"/>
                  <a:pt x="2685442" y="14711"/>
                  <a:pt x="2791962" y="0"/>
                </a:cubicBezTo>
                <a:cubicBezTo>
                  <a:pt x="2898482" y="-14711"/>
                  <a:pt x="3222373" y="23211"/>
                  <a:pt x="3459895" y="0"/>
                </a:cubicBezTo>
                <a:cubicBezTo>
                  <a:pt x="3697417" y="-23211"/>
                  <a:pt x="3875367" y="30482"/>
                  <a:pt x="4187943" y="0"/>
                </a:cubicBezTo>
                <a:cubicBezTo>
                  <a:pt x="4500519" y="-30482"/>
                  <a:pt x="4534461" y="9895"/>
                  <a:pt x="4735648" y="0"/>
                </a:cubicBezTo>
                <a:cubicBezTo>
                  <a:pt x="4936835" y="-9895"/>
                  <a:pt x="4994413" y="-16750"/>
                  <a:pt x="5223240" y="0"/>
                </a:cubicBezTo>
                <a:cubicBezTo>
                  <a:pt x="5452067" y="16750"/>
                  <a:pt x="5701993" y="-30632"/>
                  <a:pt x="6011401" y="0"/>
                </a:cubicBezTo>
                <a:cubicBezTo>
                  <a:pt x="6024600" y="161247"/>
                  <a:pt x="5994091" y="338690"/>
                  <a:pt x="6011401" y="573101"/>
                </a:cubicBezTo>
                <a:cubicBezTo>
                  <a:pt x="6028711" y="807512"/>
                  <a:pt x="6041297" y="1103601"/>
                  <a:pt x="6011401" y="1236691"/>
                </a:cubicBezTo>
                <a:cubicBezTo>
                  <a:pt x="5981506" y="1369781"/>
                  <a:pt x="6006274" y="1630067"/>
                  <a:pt x="6011401" y="1839955"/>
                </a:cubicBezTo>
                <a:cubicBezTo>
                  <a:pt x="6016528" y="2049843"/>
                  <a:pt x="6011468" y="2662459"/>
                  <a:pt x="6011401" y="3016319"/>
                </a:cubicBezTo>
                <a:cubicBezTo>
                  <a:pt x="5820254" y="3012409"/>
                  <a:pt x="5579273" y="2990269"/>
                  <a:pt x="5463696" y="3016319"/>
                </a:cubicBezTo>
                <a:cubicBezTo>
                  <a:pt x="5348120" y="3042369"/>
                  <a:pt x="5073930" y="3035213"/>
                  <a:pt x="4976104" y="3016319"/>
                </a:cubicBezTo>
                <a:cubicBezTo>
                  <a:pt x="4878278" y="2997425"/>
                  <a:pt x="4544016" y="2993378"/>
                  <a:pt x="4308171" y="3016319"/>
                </a:cubicBezTo>
                <a:cubicBezTo>
                  <a:pt x="4072326" y="3039260"/>
                  <a:pt x="3963351" y="2986895"/>
                  <a:pt x="3700351" y="3016319"/>
                </a:cubicBezTo>
                <a:cubicBezTo>
                  <a:pt x="3437351" y="3045743"/>
                  <a:pt x="3417879" y="2999456"/>
                  <a:pt x="3212760" y="3016319"/>
                </a:cubicBezTo>
                <a:cubicBezTo>
                  <a:pt x="3007641" y="3033182"/>
                  <a:pt x="2891197" y="2996759"/>
                  <a:pt x="2725168" y="3016319"/>
                </a:cubicBezTo>
                <a:cubicBezTo>
                  <a:pt x="2559139" y="3035879"/>
                  <a:pt x="2146275" y="3011579"/>
                  <a:pt x="1997121" y="3016319"/>
                </a:cubicBezTo>
                <a:cubicBezTo>
                  <a:pt x="1847967" y="3021059"/>
                  <a:pt x="1609065" y="3008913"/>
                  <a:pt x="1389302" y="3016319"/>
                </a:cubicBezTo>
                <a:cubicBezTo>
                  <a:pt x="1169539" y="3023725"/>
                  <a:pt x="1021042" y="3042467"/>
                  <a:pt x="781482" y="3016319"/>
                </a:cubicBezTo>
                <a:cubicBezTo>
                  <a:pt x="541922" y="2990171"/>
                  <a:pt x="316449" y="3039004"/>
                  <a:pt x="0" y="3016319"/>
                </a:cubicBezTo>
                <a:cubicBezTo>
                  <a:pt x="-9722" y="2778078"/>
                  <a:pt x="-11466" y="2615341"/>
                  <a:pt x="0" y="2473382"/>
                </a:cubicBezTo>
                <a:cubicBezTo>
                  <a:pt x="11466" y="2331423"/>
                  <a:pt x="10770" y="2021165"/>
                  <a:pt x="0" y="1870118"/>
                </a:cubicBezTo>
                <a:cubicBezTo>
                  <a:pt x="-10770" y="1719071"/>
                  <a:pt x="-21046" y="1572014"/>
                  <a:pt x="0" y="1297017"/>
                </a:cubicBezTo>
                <a:cubicBezTo>
                  <a:pt x="21046" y="1022020"/>
                  <a:pt x="25605" y="1005935"/>
                  <a:pt x="0" y="754080"/>
                </a:cubicBezTo>
                <a:cubicBezTo>
                  <a:pt x="-25605" y="502225"/>
                  <a:pt x="-29075" y="19843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828567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AF9ECDE-EE07-41F5-96E1-FEDE62651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6" b="15596"/>
          <a:stretch/>
        </p:blipFill>
        <p:spPr bwMode="auto">
          <a:xfrm>
            <a:off x="1437149" y="3627867"/>
            <a:ext cx="6011401" cy="2830080"/>
          </a:xfrm>
          <a:custGeom>
            <a:avLst/>
            <a:gdLst>
              <a:gd name="connsiteX0" fmla="*/ 0 w 6011401"/>
              <a:gd name="connsiteY0" fmla="*/ 0 h 2830080"/>
              <a:gd name="connsiteX1" fmla="*/ 487591 w 6011401"/>
              <a:gd name="connsiteY1" fmla="*/ 0 h 2830080"/>
              <a:gd name="connsiteX2" fmla="*/ 1095411 w 6011401"/>
              <a:gd name="connsiteY2" fmla="*/ 0 h 2830080"/>
              <a:gd name="connsiteX3" fmla="*/ 1703230 w 6011401"/>
              <a:gd name="connsiteY3" fmla="*/ 0 h 2830080"/>
              <a:gd name="connsiteX4" fmla="*/ 2311050 w 6011401"/>
              <a:gd name="connsiteY4" fmla="*/ 0 h 2830080"/>
              <a:gd name="connsiteX5" fmla="*/ 3099211 w 6011401"/>
              <a:gd name="connsiteY5" fmla="*/ 0 h 2830080"/>
              <a:gd name="connsiteX6" fmla="*/ 3827259 w 6011401"/>
              <a:gd name="connsiteY6" fmla="*/ 0 h 2830080"/>
              <a:gd name="connsiteX7" fmla="*/ 4374964 w 6011401"/>
              <a:gd name="connsiteY7" fmla="*/ 0 h 2830080"/>
              <a:gd name="connsiteX8" fmla="*/ 5163126 w 6011401"/>
              <a:gd name="connsiteY8" fmla="*/ 0 h 2830080"/>
              <a:gd name="connsiteX9" fmla="*/ 6011401 w 6011401"/>
              <a:gd name="connsiteY9" fmla="*/ 0 h 2830080"/>
              <a:gd name="connsiteX10" fmla="*/ 6011401 w 6011401"/>
              <a:gd name="connsiteY10" fmla="*/ 537715 h 2830080"/>
              <a:gd name="connsiteX11" fmla="*/ 6011401 w 6011401"/>
              <a:gd name="connsiteY11" fmla="*/ 1075430 h 2830080"/>
              <a:gd name="connsiteX12" fmla="*/ 6011401 w 6011401"/>
              <a:gd name="connsiteY12" fmla="*/ 1641446 h 2830080"/>
              <a:gd name="connsiteX13" fmla="*/ 6011401 w 6011401"/>
              <a:gd name="connsiteY13" fmla="*/ 2207462 h 2830080"/>
              <a:gd name="connsiteX14" fmla="*/ 6011401 w 6011401"/>
              <a:gd name="connsiteY14" fmla="*/ 2830080 h 2830080"/>
              <a:gd name="connsiteX15" fmla="*/ 5523810 w 6011401"/>
              <a:gd name="connsiteY15" fmla="*/ 2830080 h 2830080"/>
              <a:gd name="connsiteX16" fmla="*/ 4795762 w 6011401"/>
              <a:gd name="connsiteY16" fmla="*/ 2830080 h 2830080"/>
              <a:gd name="connsiteX17" fmla="*/ 4007601 w 6011401"/>
              <a:gd name="connsiteY17" fmla="*/ 2830080 h 2830080"/>
              <a:gd name="connsiteX18" fmla="*/ 3459895 w 6011401"/>
              <a:gd name="connsiteY18" fmla="*/ 2830080 h 2830080"/>
              <a:gd name="connsiteX19" fmla="*/ 2972304 w 6011401"/>
              <a:gd name="connsiteY19" fmla="*/ 2830080 h 2830080"/>
              <a:gd name="connsiteX20" fmla="*/ 2424598 w 6011401"/>
              <a:gd name="connsiteY20" fmla="*/ 2830080 h 2830080"/>
              <a:gd name="connsiteX21" fmla="*/ 1876893 w 6011401"/>
              <a:gd name="connsiteY21" fmla="*/ 2830080 h 2830080"/>
              <a:gd name="connsiteX22" fmla="*/ 1269074 w 6011401"/>
              <a:gd name="connsiteY22" fmla="*/ 2830080 h 2830080"/>
              <a:gd name="connsiteX23" fmla="*/ 721368 w 6011401"/>
              <a:gd name="connsiteY23" fmla="*/ 2830080 h 2830080"/>
              <a:gd name="connsiteX24" fmla="*/ 0 w 6011401"/>
              <a:gd name="connsiteY24" fmla="*/ 2830080 h 2830080"/>
              <a:gd name="connsiteX25" fmla="*/ 0 w 6011401"/>
              <a:gd name="connsiteY25" fmla="*/ 2292365 h 2830080"/>
              <a:gd name="connsiteX26" fmla="*/ 0 w 6011401"/>
              <a:gd name="connsiteY26" fmla="*/ 1754650 h 2830080"/>
              <a:gd name="connsiteX27" fmla="*/ 0 w 6011401"/>
              <a:gd name="connsiteY27" fmla="*/ 1273536 h 2830080"/>
              <a:gd name="connsiteX28" fmla="*/ 0 w 6011401"/>
              <a:gd name="connsiteY28" fmla="*/ 735821 h 2830080"/>
              <a:gd name="connsiteX29" fmla="*/ 0 w 6011401"/>
              <a:gd name="connsiteY29" fmla="*/ 0 h 28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11401" h="2830080" extrusionOk="0">
                <a:moveTo>
                  <a:pt x="0" y="0"/>
                </a:moveTo>
                <a:cubicBezTo>
                  <a:pt x="187176" y="-17139"/>
                  <a:pt x="355334" y="-21167"/>
                  <a:pt x="487591" y="0"/>
                </a:cubicBezTo>
                <a:cubicBezTo>
                  <a:pt x="619848" y="21167"/>
                  <a:pt x="941526" y="-8992"/>
                  <a:pt x="1095411" y="0"/>
                </a:cubicBezTo>
                <a:cubicBezTo>
                  <a:pt x="1249296" y="8992"/>
                  <a:pt x="1538248" y="-13789"/>
                  <a:pt x="1703230" y="0"/>
                </a:cubicBezTo>
                <a:cubicBezTo>
                  <a:pt x="1868212" y="13789"/>
                  <a:pt x="2163675" y="25736"/>
                  <a:pt x="2311050" y="0"/>
                </a:cubicBezTo>
                <a:cubicBezTo>
                  <a:pt x="2458425" y="-25736"/>
                  <a:pt x="2928684" y="-30730"/>
                  <a:pt x="3099211" y="0"/>
                </a:cubicBezTo>
                <a:cubicBezTo>
                  <a:pt x="3269738" y="30730"/>
                  <a:pt x="3629329" y="-1592"/>
                  <a:pt x="3827259" y="0"/>
                </a:cubicBezTo>
                <a:cubicBezTo>
                  <a:pt x="4025189" y="1592"/>
                  <a:pt x="4147025" y="-6443"/>
                  <a:pt x="4374964" y="0"/>
                </a:cubicBezTo>
                <a:cubicBezTo>
                  <a:pt x="4602904" y="6443"/>
                  <a:pt x="4975210" y="31730"/>
                  <a:pt x="5163126" y="0"/>
                </a:cubicBezTo>
                <a:cubicBezTo>
                  <a:pt x="5351042" y="-31730"/>
                  <a:pt x="5658333" y="-2124"/>
                  <a:pt x="6011401" y="0"/>
                </a:cubicBezTo>
                <a:cubicBezTo>
                  <a:pt x="5999669" y="211466"/>
                  <a:pt x="5989921" y="301122"/>
                  <a:pt x="6011401" y="537715"/>
                </a:cubicBezTo>
                <a:cubicBezTo>
                  <a:pt x="6032881" y="774308"/>
                  <a:pt x="6014927" y="824679"/>
                  <a:pt x="6011401" y="1075430"/>
                </a:cubicBezTo>
                <a:cubicBezTo>
                  <a:pt x="6007875" y="1326181"/>
                  <a:pt x="5985671" y="1477505"/>
                  <a:pt x="6011401" y="1641446"/>
                </a:cubicBezTo>
                <a:cubicBezTo>
                  <a:pt x="6037131" y="1805387"/>
                  <a:pt x="6000569" y="2033586"/>
                  <a:pt x="6011401" y="2207462"/>
                </a:cubicBezTo>
                <a:cubicBezTo>
                  <a:pt x="6022233" y="2381338"/>
                  <a:pt x="6008936" y="2588671"/>
                  <a:pt x="6011401" y="2830080"/>
                </a:cubicBezTo>
                <a:cubicBezTo>
                  <a:pt x="5779397" y="2835722"/>
                  <a:pt x="5708661" y="2850095"/>
                  <a:pt x="5523810" y="2830080"/>
                </a:cubicBezTo>
                <a:cubicBezTo>
                  <a:pt x="5338959" y="2810065"/>
                  <a:pt x="5064142" y="2852969"/>
                  <a:pt x="4795762" y="2830080"/>
                </a:cubicBezTo>
                <a:cubicBezTo>
                  <a:pt x="4527382" y="2807191"/>
                  <a:pt x="4260989" y="2816712"/>
                  <a:pt x="4007601" y="2830080"/>
                </a:cubicBezTo>
                <a:cubicBezTo>
                  <a:pt x="3754213" y="2843448"/>
                  <a:pt x="3721739" y="2834286"/>
                  <a:pt x="3459895" y="2830080"/>
                </a:cubicBezTo>
                <a:cubicBezTo>
                  <a:pt x="3198051" y="2825874"/>
                  <a:pt x="3193072" y="2831100"/>
                  <a:pt x="2972304" y="2830080"/>
                </a:cubicBezTo>
                <a:cubicBezTo>
                  <a:pt x="2751536" y="2829060"/>
                  <a:pt x="2594565" y="2837239"/>
                  <a:pt x="2424598" y="2830080"/>
                </a:cubicBezTo>
                <a:cubicBezTo>
                  <a:pt x="2254631" y="2822921"/>
                  <a:pt x="2031552" y="2847157"/>
                  <a:pt x="1876893" y="2830080"/>
                </a:cubicBezTo>
                <a:cubicBezTo>
                  <a:pt x="1722235" y="2813003"/>
                  <a:pt x="1545502" y="2811794"/>
                  <a:pt x="1269074" y="2830080"/>
                </a:cubicBezTo>
                <a:cubicBezTo>
                  <a:pt x="992646" y="2848366"/>
                  <a:pt x="880522" y="2855301"/>
                  <a:pt x="721368" y="2830080"/>
                </a:cubicBezTo>
                <a:cubicBezTo>
                  <a:pt x="562214" y="2804859"/>
                  <a:pt x="228559" y="2815597"/>
                  <a:pt x="0" y="2830080"/>
                </a:cubicBezTo>
                <a:cubicBezTo>
                  <a:pt x="-26762" y="2617572"/>
                  <a:pt x="-20341" y="2465412"/>
                  <a:pt x="0" y="2292365"/>
                </a:cubicBezTo>
                <a:cubicBezTo>
                  <a:pt x="20341" y="2119319"/>
                  <a:pt x="3301" y="1899104"/>
                  <a:pt x="0" y="1754650"/>
                </a:cubicBezTo>
                <a:cubicBezTo>
                  <a:pt x="-3301" y="1610196"/>
                  <a:pt x="-21384" y="1496582"/>
                  <a:pt x="0" y="1273536"/>
                </a:cubicBezTo>
                <a:cubicBezTo>
                  <a:pt x="21384" y="1050490"/>
                  <a:pt x="-21927" y="889261"/>
                  <a:pt x="0" y="735821"/>
                </a:cubicBezTo>
                <a:cubicBezTo>
                  <a:pt x="21927" y="582381"/>
                  <a:pt x="34964" y="35449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249367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839D33-2585-4164-9683-1FE3B7A6B272}"/>
              </a:ext>
            </a:extLst>
          </p:cNvPr>
          <p:cNvSpPr txBox="1"/>
          <p:nvPr/>
        </p:nvSpPr>
        <p:spPr>
          <a:xfrm>
            <a:off x="669713" y="840859"/>
            <a:ext cx="140673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b="1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extract_lattice(</a:t>
            </a:r>
            <a:r>
              <a:rPr lang="it-IT" sz="1400" b="1" i="1" dirty="0">
                <a:solidFill>
                  <a:srgbClr val="212121"/>
                </a:solidFill>
                <a:latin typeface="Arial Nova Cond" panose="020B0506020202020204" pitchFamily="34" charset="0"/>
              </a:rPr>
              <a:t>)</a:t>
            </a:r>
            <a:endParaRPr lang="it-IT" sz="1400" b="1" i="1" dirty="0">
              <a:solidFill>
                <a:srgbClr val="212121"/>
              </a:solidFill>
              <a:effectLst/>
              <a:latin typeface="Arial Nova Cond" panose="020B0506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477DD-3CD6-4B4A-AD49-0839937D10D3}"/>
              </a:ext>
            </a:extLst>
          </p:cNvPr>
          <p:cNvSpPr txBox="1"/>
          <p:nvPr/>
        </p:nvSpPr>
        <p:spPr>
          <a:xfrm>
            <a:off x="936414" y="3907909"/>
            <a:ext cx="169248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b="1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extract_bz_overlay(</a:t>
            </a:r>
            <a:r>
              <a:rPr lang="it-IT" sz="1400" b="1" i="1" dirty="0">
                <a:solidFill>
                  <a:srgbClr val="212121"/>
                </a:solidFill>
                <a:latin typeface="Arial Nova Cond" panose="020B0506020202020204" pitchFamily="34" charset="0"/>
              </a:rPr>
              <a:t>)</a:t>
            </a:r>
            <a:endParaRPr lang="it-IT" sz="1400" b="1" i="1" dirty="0">
              <a:solidFill>
                <a:srgbClr val="212121"/>
              </a:solidFill>
              <a:effectLst/>
              <a:latin typeface="Arial Nova Cond" panose="020B0506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4BD7F5-2288-41FA-8D48-C62DC10EEA34}"/>
              </a:ext>
            </a:extLst>
          </p:cNvPr>
          <p:cNvSpPr txBox="1"/>
          <p:nvPr/>
        </p:nvSpPr>
        <p:spPr>
          <a:xfrm>
            <a:off x="9889913" y="6512123"/>
            <a:ext cx="178773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b="1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extract_hv_overlay(</a:t>
            </a:r>
            <a:r>
              <a:rPr lang="it-IT" sz="1400" b="1" i="1" dirty="0">
                <a:solidFill>
                  <a:srgbClr val="212121"/>
                </a:solidFill>
                <a:latin typeface="Arial Nova Cond" panose="020B0506020202020204" pitchFamily="34" charset="0"/>
              </a:rPr>
              <a:t>)</a:t>
            </a:r>
            <a:endParaRPr lang="it-IT" sz="1400" b="1" i="1" dirty="0">
              <a:solidFill>
                <a:srgbClr val="212121"/>
              </a:solidFill>
              <a:effectLst/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9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CE35A-4D8F-4F1D-A18B-688A524E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69" y="1454724"/>
            <a:ext cx="5541861" cy="2151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3A1C6-07C4-4014-B917-A2676236C861}"/>
              </a:ext>
            </a:extLst>
          </p:cNvPr>
          <p:cNvSpPr txBox="1"/>
          <p:nvPr/>
        </p:nvSpPr>
        <p:spPr>
          <a:xfrm>
            <a:off x="5026773" y="1233001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PESCurve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model curves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33A958E-208E-257E-F4CE-37CE0B3F9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" y="3942999"/>
            <a:ext cx="3180820" cy="2811484"/>
          </a:xfrm>
          <a:custGeom>
            <a:avLst/>
            <a:gdLst>
              <a:gd name="connsiteX0" fmla="*/ 0 w 3180820"/>
              <a:gd name="connsiteY0" fmla="*/ 0 h 2811484"/>
              <a:gd name="connsiteX1" fmla="*/ 636164 w 3180820"/>
              <a:gd name="connsiteY1" fmla="*/ 0 h 2811484"/>
              <a:gd name="connsiteX2" fmla="*/ 1176903 w 3180820"/>
              <a:gd name="connsiteY2" fmla="*/ 0 h 2811484"/>
              <a:gd name="connsiteX3" fmla="*/ 1844876 w 3180820"/>
              <a:gd name="connsiteY3" fmla="*/ 0 h 2811484"/>
              <a:gd name="connsiteX4" fmla="*/ 2481040 w 3180820"/>
              <a:gd name="connsiteY4" fmla="*/ 0 h 2811484"/>
              <a:gd name="connsiteX5" fmla="*/ 3180820 w 3180820"/>
              <a:gd name="connsiteY5" fmla="*/ 0 h 2811484"/>
              <a:gd name="connsiteX6" fmla="*/ 3180820 w 3180820"/>
              <a:gd name="connsiteY6" fmla="*/ 618526 h 2811484"/>
              <a:gd name="connsiteX7" fmla="*/ 3180820 w 3180820"/>
              <a:gd name="connsiteY7" fmla="*/ 1152708 h 2811484"/>
              <a:gd name="connsiteX8" fmla="*/ 3180820 w 3180820"/>
              <a:gd name="connsiteY8" fmla="*/ 1686890 h 2811484"/>
              <a:gd name="connsiteX9" fmla="*/ 3180820 w 3180820"/>
              <a:gd name="connsiteY9" fmla="*/ 2249187 h 2811484"/>
              <a:gd name="connsiteX10" fmla="*/ 3180820 w 3180820"/>
              <a:gd name="connsiteY10" fmla="*/ 2811484 h 2811484"/>
              <a:gd name="connsiteX11" fmla="*/ 2481040 w 3180820"/>
              <a:gd name="connsiteY11" fmla="*/ 2811484 h 2811484"/>
              <a:gd name="connsiteX12" fmla="*/ 1940300 w 3180820"/>
              <a:gd name="connsiteY12" fmla="*/ 2811484 h 2811484"/>
              <a:gd name="connsiteX13" fmla="*/ 1272328 w 3180820"/>
              <a:gd name="connsiteY13" fmla="*/ 2811484 h 2811484"/>
              <a:gd name="connsiteX14" fmla="*/ 699780 w 3180820"/>
              <a:gd name="connsiteY14" fmla="*/ 2811484 h 2811484"/>
              <a:gd name="connsiteX15" fmla="*/ 0 w 3180820"/>
              <a:gd name="connsiteY15" fmla="*/ 2811484 h 2811484"/>
              <a:gd name="connsiteX16" fmla="*/ 0 w 3180820"/>
              <a:gd name="connsiteY16" fmla="*/ 2249187 h 2811484"/>
              <a:gd name="connsiteX17" fmla="*/ 0 w 3180820"/>
              <a:gd name="connsiteY17" fmla="*/ 1630661 h 2811484"/>
              <a:gd name="connsiteX18" fmla="*/ 0 w 3180820"/>
              <a:gd name="connsiteY18" fmla="*/ 1068364 h 2811484"/>
              <a:gd name="connsiteX19" fmla="*/ 0 w 3180820"/>
              <a:gd name="connsiteY19" fmla="*/ 0 h 28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80820" h="2811484" fill="none" extrusionOk="0">
                <a:moveTo>
                  <a:pt x="0" y="0"/>
                </a:moveTo>
                <a:cubicBezTo>
                  <a:pt x="150760" y="-872"/>
                  <a:pt x="384089" y="-17117"/>
                  <a:pt x="636164" y="0"/>
                </a:cubicBezTo>
                <a:cubicBezTo>
                  <a:pt x="888239" y="17117"/>
                  <a:pt x="948190" y="16650"/>
                  <a:pt x="1176903" y="0"/>
                </a:cubicBezTo>
                <a:cubicBezTo>
                  <a:pt x="1405616" y="-16650"/>
                  <a:pt x="1554385" y="-17874"/>
                  <a:pt x="1844876" y="0"/>
                </a:cubicBezTo>
                <a:cubicBezTo>
                  <a:pt x="2135367" y="17874"/>
                  <a:pt x="2304592" y="19050"/>
                  <a:pt x="2481040" y="0"/>
                </a:cubicBezTo>
                <a:cubicBezTo>
                  <a:pt x="2657488" y="-19050"/>
                  <a:pt x="2951386" y="-27304"/>
                  <a:pt x="3180820" y="0"/>
                </a:cubicBezTo>
                <a:cubicBezTo>
                  <a:pt x="3158350" y="183787"/>
                  <a:pt x="3156459" y="309520"/>
                  <a:pt x="3180820" y="618526"/>
                </a:cubicBezTo>
                <a:cubicBezTo>
                  <a:pt x="3205181" y="927532"/>
                  <a:pt x="3169634" y="994898"/>
                  <a:pt x="3180820" y="1152708"/>
                </a:cubicBezTo>
                <a:cubicBezTo>
                  <a:pt x="3192006" y="1310518"/>
                  <a:pt x="3156219" y="1472620"/>
                  <a:pt x="3180820" y="1686890"/>
                </a:cubicBezTo>
                <a:cubicBezTo>
                  <a:pt x="3205421" y="1901160"/>
                  <a:pt x="3187638" y="2047549"/>
                  <a:pt x="3180820" y="2249187"/>
                </a:cubicBezTo>
                <a:cubicBezTo>
                  <a:pt x="3174002" y="2450825"/>
                  <a:pt x="3163798" y="2561741"/>
                  <a:pt x="3180820" y="2811484"/>
                </a:cubicBezTo>
                <a:cubicBezTo>
                  <a:pt x="3009260" y="2805999"/>
                  <a:pt x="2720807" y="2784426"/>
                  <a:pt x="2481040" y="2811484"/>
                </a:cubicBezTo>
                <a:cubicBezTo>
                  <a:pt x="2241273" y="2838542"/>
                  <a:pt x="2063314" y="2838477"/>
                  <a:pt x="1940300" y="2811484"/>
                </a:cubicBezTo>
                <a:cubicBezTo>
                  <a:pt x="1817286" y="2784491"/>
                  <a:pt x="1571898" y="2803060"/>
                  <a:pt x="1272328" y="2811484"/>
                </a:cubicBezTo>
                <a:cubicBezTo>
                  <a:pt x="972758" y="2819908"/>
                  <a:pt x="819682" y="2812390"/>
                  <a:pt x="699780" y="2811484"/>
                </a:cubicBezTo>
                <a:cubicBezTo>
                  <a:pt x="579878" y="2810578"/>
                  <a:pt x="187190" y="2838279"/>
                  <a:pt x="0" y="2811484"/>
                </a:cubicBezTo>
                <a:cubicBezTo>
                  <a:pt x="-10316" y="2614598"/>
                  <a:pt x="2941" y="2384452"/>
                  <a:pt x="0" y="2249187"/>
                </a:cubicBezTo>
                <a:cubicBezTo>
                  <a:pt x="-2941" y="2113922"/>
                  <a:pt x="12997" y="1787424"/>
                  <a:pt x="0" y="1630661"/>
                </a:cubicBezTo>
                <a:cubicBezTo>
                  <a:pt x="-12997" y="1473898"/>
                  <a:pt x="-951" y="1236909"/>
                  <a:pt x="0" y="1068364"/>
                </a:cubicBezTo>
                <a:cubicBezTo>
                  <a:pt x="951" y="899819"/>
                  <a:pt x="50268" y="286957"/>
                  <a:pt x="0" y="0"/>
                </a:cubicBezTo>
                <a:close/>
              </a:path>
              <a:path w="3180820" h="2811484" stroke="0" extrusionOk="0">
                <a:moveTo>
                  <a:pt x="0" y="0"/>
                </a:moveTo>
                <a:cubicBezTo>
                  <a:pt x="121379" y="21499"/>
                  <a:pt x="284379" y="-1038"/>
                  <a:pt x="540739" y="0"/>
                </a:cubicBezTo>
                <a:cubicBezTo>
                  <a:pt x="797099" y="1038"/>
                  <a:pt x="832461" y="-7185"/>
                  <a:pt x="1081479" y="0"/>
                </a:cubicBezTo>
                <a:cubicBezTo>
                  <a:pt x="1330497" y="7185"/>
                  <a:pt x="1573145" y="-28388"/>
                  <a:pt x="1717643" y="0"/>
                </a:cubicBezTo>
                <a:cubicBezTo>
                  <a:pt x="1862141" y="28388"/>
                  <a:pt x="2108590" y="-8328"/>
                  <a:pt x="2290190" y="0"/>
                </a:cubicBezTo>
                <a:cubicBezTo>
                  <a:pt x="2471790" y="8328"/>
                  <a:pt x="2750575" y="-28783"/>
                  <a:pt x="3180820" y="0"/>
                </a:cubicBezTo>
                <a:cubicBezTo>
                  <a:pt x="3191596" y="158612"/>
                  <a:pt x="3175071" y="491393"/>
                  <a:pt x="3180820" y="618526"/>
                </a:cubicBezTo>
                <a:cubicBezTo>
                  <a:pt x="3186569" y="745659"/>
                  <a:pt x="3210987" y="1034458"/>
                  <a:pt x="3180820" y="1237053"/>
                </a:cubicBezTo>
                <a:cubicBezTo>
                  <a:pt x="3150653" y="1439648"/>
                  <a:pt x="3169236" y="1531291"/>
                  <a:pt x="3180820" y="1715005"/>
                </a:cubicBezTo>
                <a:cubicBezTo>
                  <a:pt x="3192404" y="1898719"/>
                  <a:pt x="3177718" y="2033283"/>
                  <a:pt x="3180820" y="2305417"/>
                </a:cubicBezTo>
                <a:cubicBezTo>
                  <a:pt x="3183922" y="2577551"/>
                  <a:pt x="3183007" y="2624904"/>
                  <a:pt x="3180820" y="2811484"/>
                </a:cubicBezTo>
                <a:cubicBezTo>
                  <a:pt x="2995896" y="2807914"/>
                  <a:pt x="2871690" y="2832143"/>
                  <a:pt x="2608272" y="2811484"/>
                </a:cubicBezTo>
                <a:cubicBezTo>
                  <a:pt x="2344854" y="2790825"/>
                  <a:pt x="2235883" y="2833281"/>
                  <a:pt x="2067533" y="2811484"/>
                </a:cubicBezTo>
                <a:cubicBezTo>
                  <a:pt x="1899183" y="2789687"/>
                  <a:pt x="1626255" y="2814911"/>
                  <a:pt x="1494985" y="2811484"/>
                </a:cubicBezTo>
                <a:cubicBezTo>
                  <a:pt x="1363715" y="2808057"/>
                  <a:pt x="1126081" y="2825849"/>
                  <a:pt x="954246" y="2811484"/>
                </a:cubicBezTo>
                <a:cubicBezTo>
                  <a:pt x="782411" y="2797119"/>
                  <a:pt x="280415" y="2779918"/>
                  <a:pt x="0" y="2811484"/>
                </a:cubicBezTo>
                <a:cubicBezTo>
                  <a:pt x="10496" y="2615522"/>
                  <a:pt x="-20326" y="2445171"/>
                  <a:pt x="0" y="2249187"/>
                </a:cubicBezTo>
                <a:cubicBezTo>
                  <a:pt x="20326" y="2053203"/>
                  <a:pt x="-1117" y="1925793"/>
                  <a:pt x="0" y="1743120"/>
                </a:cubicBezTo>
                <a:cubicBezTo>
                  <a:pt x="1117" y="1560447"/>
                  <a:pt x="-10623" y="1436783"/>
                  <a:pt x="0" y="1152708"/>
                </a:cubicBezTo>
                <a:cubicBezTo>
                  <a:pt x="10623" y="868633"/>
                  <a:pt x="-25265" y="760609"/>
                  <a:pt x="0" y="534182"/>
                </a:cubicBezTo>
                <a:cubicBezTo>
                  <a:pt x="25265" y="307755"/>
                  <a:pt x="-8263" y="22652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38722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4A25E6B-BEE1-084C-F84E-E97558B38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82" y="3926349"/>
            <a:ext cx="5511308" cy="2914399"/>
          </a:xfrm>
          <a:custGeom>
            <a:avLst/>
            <a:gdLst>
              <a:gd name="connsiteX0" fmla="*/ 0 w 5511308"/>
              <a:gd name="connsiteY0" fmla="*/ 0 h 2914399"/>
              <a:gd name="connsiteX1" fmla="*/ 523574 w 5511308"/>
              <a:gd name="connsiteY1" fmla="*/ 0 h 2914399"/>
              <a:gd name="connsiteX2" fmla="*/ 1157375 w 5511308"/>
              <a:gd name="connsiteY2" fmla="*/ 0 h 2914399"/>
              <a:gd name="connsiteX3" fmla="*/ 1956514 w 5511308"/>
              <a:gd name="connsiteY3" fmla="*/ 0 h 2914399"/>
              <a:gd name="connsiteX4" fmla="*/ 2755654 w 5511308"/>
              <a:gd name="connsiteY4" fmla="*/ 0 h 2914399"/>
              <a:gd name="connsiteX5" fmla="*/ 3334341 w 5511308"/>
              <a:gd name="connsiteY5" fmla="*/ 0 h 2914399"/>
              <a:gd name="connsiteX6" fmla="*/ 4023255 w 5511308"/>
              <a:gd name="connsiteY6" fmla="*/ 0 h 2914399"/>
              <a:gd name="connsiteX7" fmla="*/ 4767281 w 5511308"/>
              <a:gd name="connsiteY7" fmla="*/ 0 h 2914399"/>
              <a:gd name="connsiteX8" fmla="*/ 5511308 w 5511308"/>
              <a:gd name="connsiteY8" fmla="*/ 0 h 2914399"/>
              <a:gd name="connsiteX9" fmla="*/ 5511308 w 5511308"/>
              <a:gd name="connsiteY9" fmla="*/ 641168 h 2914399"/>
              <a:gd name="connsiteX10" fmla="*/ 5511308 w 5511308"/>
              <a:gd name="connsiteY10" fmla="*/ 1253192 h 2914399"/>
              <a:gd name="connsiteX11" fmla="*/ 5511308 w 5511308"/>
              <a:gd name="connsiteY11" fmla="*/ 1806927 h 2914399"/>
              <a:gd name="connsiteX12" fmla="*/ 5511308 w 5511308"/>
              <a:gd name="connsiteY12" fmla="*/ 2389807 h 2914399"/>
              <a:gd name="connsiteX13" fmla="*/ 5511308 w 5511308"/>
              <a:gd name="connsiteY13" fmla="*/ 2914399 h 2914399"/>
              <a:gd name="connsiteX14" fmla="*/ 4987734 w 5511308"/>
              <a:gd name="connsiteY14" fmla="*/ 2914399 h 2914399"/>
              <a:gd name="connsiteX15" fmla="*/ 4464159 w 5511308"/>
              <a:gd name="connsiteY15" fmla="*/ 2914399 h 2914399"/>
              <a:gd name="connsiteX16" fmla="*/ 3665020 w 5511308"/>
              <a:gd name="connsiteY16" fmla="*/ 2914399 h 2914399"/>
              <a:gd name="connsiteX17" fmla="*/ 2976106 w 5511308"/>
              <a:gd name="connsiteY17" fmla="*/ 2914399 h 2914399"/>
              <a:gd name="connsiteX18" fmla="*/ 2397419 w 5511308"/>
              <a:gd name="connsiteY18" fmla="*/ 2914399 h 2914399"/>
              <a:gd name="connsiteX19" fmla="*/ 1818732 w 5511308"/>
              <a:gd name="connsiteY19" fmla="*/ 2914399 h 2914399"/>
              <a:gd name="connsiteX20" fmla="*/ 1074705 w 5511308"/>
              <a:gd name="connsiteY20" fmla="*/ 2914399 h 2914399"/>
              <a:gd name="connsiteX21" fmla="*/ 0 w 5511308"/>
              <a:gd name="connsiteY21" fmla="*/ 2914399 h 2914399"/>
              <a:gd name="connsiteX22" fmla="*/ 0 w 5511308"/>
              <a:gd name="connsiteY22" fmla="*/ 2273231 h 2914399"/>
              <a:gd name="connsiteX23" fmla="*/ 0 w 5511308"/>
              <a:gd name="connsiteY23" fmla="*/ 1748639 h 2914399"/>
              <a:gd name="connsiteX24" fmla="*/ 0 w 5511308"/>
              <a:gd name="connsiteY24" fmla="*/ 1194904 h 2914399"/>
              <a:gd name="connsiteX25" fmla="*/ 0 w 5511308"/>
              <a:gd name="connsiteY25" fmla="*/ 612024 h 2914399"/>
              <a:gd name="connsiteX26" fmla="*/ 0 w 5511308"/>
              <a:gd name="connsiteY26" fmla="*/ 0 h 291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1308" h="2914399" fill="none" extrusionOk="0">
                <a:moveTo>
                  <a:pt x="0" y="0"/>
                </a:moveTo>
                <a:cubicBezTo>
                  <a:pt x="149387" y="21783"/>
                  <a:pt x="373541" y="1274"/>
                  <a:pt x="523574" y="0"/>
                </a:cubicBezTo>
                <a:cubicBezTo>
                  <a:pt x="673607" y="-1274"/>
                  <a:pt x="860826" y="-12545"/>
                  <a:pt x="1157375" y="0"/>
                </a:cubicBezTo>
                <a:cubicBezTo>
                  <a:pt x="1453924" y="12545"/>
                  <a:pt x="1756337" y="25679"/>
                  <a:pt x="1956514" y="0"/>
                </a:cubicBezTo>
                <a:cubicBezTo>
                  <a:pt x="2156691" y="-25679"/>
                  <a:pt x="2432336" y="-9778"/>
                  <a:pt x="2755654" y="0"/>
                </a:cubicBezTo>
                <a:cubicBezTo>
                  <a:pt x="3078972" y="9778"/>
                  <a:pt x="3189789" y="28037"/>
                  <a:pt x="3334341" y="0"/>
                </a:cubicBezTo>
                <a:cubicBezTo>
                  <a:pt x="3478893" y="-28037"/>
                  <a:pt x="3723281" y="5508"/>
                  <a:pt x="4023255" y="0"/>
                </a:cubicBezTo>
                <a:cubicBezTo>
                  <a:pt x="4323229" y="-5508"/>
                  <a:pt x="4513984" y="-20227"/>
                  <a:pt x="4767281" y="0"/>
                </a:cubicBezTo>
                <a:cubicBezTo>
                  <a:pt x="5020578" y="20227"/>
                  <a:pt x="5157960" y="-7225"/>
                  <a:pt x="5511308" y="0"/>
                </a:cubicBezTo>
                <a:cubicBezTo>
                  <a:pt x="5521289" y="147910"/>
                  <a:pt x="5505885" y="448831"/>
                  <a:pt x="5511308" y="641168"/>
                </a:cubicBezTo>
                <a:cubicBezTo>
                  <a:pt x="5516731" y="833505"/>
                  <a:pt x="5487292" y="1008191"/>
                  <a:pt x="5511308" y="1253192"/>
                </a:cubicBezTo>
                <a:cubicBezTo>
                  <a:pt x="5535324" y="1498193"/>
                  <a:pt x="5528217" y="1576053"/>
                  <a:pt x="5511308" y="1806927"/>
                </a:cubicBezTo>
                <a:cubicBezTo>
                  <a:pt x="5494399" y="2037801"/>
                  <a:pt x="5518412" y="2268813"/>
                  <a:pt x="5511308" y="2389807"/>
                </a:cubicBezTo>
                <a:cubicBezTo>
                  <a:pt x="5504204" y="2510801"/>
                  <a:pt x="5517710" y="2768018"/>
                  <a:pt x="5511308" y="2914399"/>
                </a:cubicBezTo>
                <a:cubicBezTo>
                  <a:pt x="5309959" y="2911498"/>
                  <a:pt x="5146121" y="2921285"/>
                  <a:pt x="4987734" y="2914399"/>
                </a:cubicBezTo>
                <a:cubicBezTo>
                  <a:pt x="4829347" y="2907513"/>
                  <a:pt x="4649747" y="2938399"/>
                  <a:pt x="4464159" y="2914399"/>
                </a:cubicBezTo>
                <a:cubicBezTo>
                  <a:pt x="4278571" y="2890399"/>
                  <a:pt x="4049767" y="2907809"/>
                  <a:pt x="3665020" y="2914399"/>
                </a:cubicBezTo>
                <a:cubicBezTo>
                  <a:pt x="3280273" y="2920989"/>
                  <a:pt x="3117256" y="2929579"/>
                  <a:pt x="2976106" y="2914399"/>
                </a:cubicBezTo>
                <a:cubicBezTo>
                  <a:pt x="2834956" y="2899219"/>
                  <a:pt x="2663865" y="2927873"/>
                  <a:pt x="2397419" y="2914399"/>
                </a:cubicBezTo>
                <a:cubicBezTo>
                  <a:pt x="2130973" y="2900925"/>
                  <a:pt x="2061732" y="2917035"/>
                  <a:pt x="1818732" y="2914399"/>
                </a:cubicBezTo>
                <a:cubicBezTo>
                  <a:pt x="1575732" y="2911763"/>
                  <a:pt x="1338998" y="2878339"/>
                  <a:pt x="1074705" y="2914399"/>
                </a:cubicBezTo>
                <a:cubicBezTo>
                  <a:pt x="810412" y="2950459"/>
                  <a:pt x="240407" y="2872369"/>
                  <a:pt x="0" y="2914399"/>
                </a:cubicBezTo>
                <a:cubicBezTo>
                  <a:pt x="20665" y="2625711"/>
                  <a:pt x="-8788" y="2582846"/>
                  <a:pt x="0" y="2273231"/>
                </a:cubicBezTo>
                <a:cubicBezTo>
                  <a:pt x="8788" y="1963616"/>
                  <a:pt x="-18612" y="1996371"/>
                  <a:pt x="0" y="1748639"/>
                </a:cubicBezTo>
                <a:cubicBezTo>
                  <a:pt x="18612" y="1500907"/>
                  <a:pt x="-9131" y="1357826"/>
                  <a:pt x="0" y="1194904"/>
                </a:cubicBezTo>
                <a:cubicBezTo>
                  <a:pt x="9131" y="1031982"/>
                  <a:pt x="22355" y="840597"/>
                  <a:pt x="0" y="612024"/>
                </a:cubicBezTo>
                <a:cubicBezTo>
                  <a:pt x="-22355" y="383451"/>
                  <a:pt x="-4900" y="233322"/>
                  <a:pt x="0" y="0"/>
                </a:cubicBezTo>
                <a:close/>
              </a:path>
              <a:path w="5511308" h="2914399" stroke="0" extrusionOk="0">
                <a:moveTo>
                  <a:pt x="0" y="0"/>
                </a:moveTo>
                <a:cubicBezTo>
                  <a:pt x="254059" y="18021"/>
                  <a:pt x="411430" y="25679"/>
                  <a:pt x="633800" y="0"/>
                </a:cubicBezTo>
                <a:cubicBezTo>
                  <a:pt x="856170" y="-25679"/>
                  <a:pt x="1004348" y="-16040"/>
                  <a:pt x="1212488" y="0"/>
                </a:cubicBezTo>
                <a:cubicBezTo>
                  <a:pt x="1420628" y="16040"/>
                  <a:pt x="1725715" y="-36042"/>
                  <a:pt x="1956514" y="0"/>
                </a:cubicBezTo>
                <a:cubicBezTo>
                  <a:pt x="2187313" y="36042"/>
                  <a:pt x="2485576" y="-17690"/>
                  <a:pt x="2755654" y="0"/>
                </a:cubicBezTo>
                <a:cubicBezTo>
                  <a:pt x="3025732" y="17690"/>
                  <a:pt x="3161634" y="23195"/>
                  <a:pt x="3389454" y="0"/>
                </a:cubicBezTo>
                <a:cubicBezTo>
                  <a:pt x="3617274" y="-23195"/>
                  <a:pt x="3939819" y="30651"/>
                  <a:pt x="4188594" y="0"/>
                </a:cubicBezTo>
                <a:cubicBezTo>
                  <a:pt x="4437369" y="-30651"/>
                  <a:pt x="4535657" y="13292"/>
                  <a:pt x="4767281" y="0"/>
                </a:cubicBezTo>
                <a:cubicBezTo>
                  <a:pt x="4998905" y="-13292"/>
                  <a:pt x="5243401" y="-28668"/>
                  <a:pt x="5511308" y="0"/>
                </a:cubicBezTo>
                <a:cubicBezTo>
                  <a:pt x="5512623" y="149136"/>
                  <a:pt x="5500730" y="323913"/>
                  <a:pt x="5511308" y="495448"/>
                </a:cubicBezTo>
                <a:cubicBezTo>
                  <a:pt x="5521886" y="666983"/>
                  <a:pt x="5539003" y="896924"/>
                  <a:pt x="5511308" y="1078328"/>
                </a:cubicBezTo>
                <a:cubicBezTo>
                  <a:pt x="5483613" y="1259732"/>
                  <a:pt x="5500888" y="1537844"/>
                  <a:pt x="5511308" y="1719495"/>
                </a:cubicBezTo>
                <a:cubicBezTo>
                  <a:pt x="5521728" y="1901146"/>
                  <a:pt x="5521292" y="2123184"/>
                  <a:pt x="5511308" y="2244087"/>
                </a:cubicBezTo>
                <a:cubicBezTo>
                  <a:pt x="5501324" y="2364990"/>
                  <a:pt x="5490198" y="2711190"/>
                  <a:pt x="5511308" y="2914399"/>
                </a:cubicBezTo>
                <a:cubicBezTo>
                  <a:pt x="5167439" y="2931107"/>
                  <a:pt x="5046773" y="2939433"/>
                  <a:pt x="4767281" y="2914399"/>
                </a:cubicBezTo>
                <a:cubicBezTo>
                  <a:pt x="4487789" y="2889365"/>
                  <a:pt x="4348192" y="2882767"/>
                  <a:pt x="4078368" y="2914399"/>
                </a:cubicBezTo>
                <a:cubicBezTo>
                  <a:pt x="3808544" y="2946031"/>
                  <a:pt x="3590840" y="2920468"/>
                  <a:pt x="3444568" y="2914399"/>
                </a:cubicBezTo>
                <a:cubicBezTo>
                  <a:pt x="3298296" y="2908330"/>
                  <a:pt x="2987685" y="2916883"/>
                  <a:pt x="2645428" y="2914399"/>
                </a:cubicBezTo>
                <a:cubicBezTo>
                  <a:pt x="2303171" y="2911915"/>
                  <a:pt x="2127892" y="2884895"/>
                  <a:pt x="1901401" y="2914399"/>
                </a:cubicBezTo>
                <a:cubicBezTo>
                  <a:pt x="1674910" y="2943903"/>
                  <a:pt x="1520848" y="2894191"/>
                  <a:pt x="1267601" y="2914399"/>
                </a:cubicBezTo>
                <a:cubicBezTo>
                  <a:pt x="1014354" y="2934607"/>
                  <a:pt x="795225" y="2931191"/>
                  <a:pt x="633800" y="2914399"/>
                </a:cubicBezTo>
                <a:cubicBezTo>
                  <a:pt x="472375" y="2897607"/>
                  <a:pt x="279040" y="2935976"/>
                  <a:pt x="0" y="2914399"/>
                </a:cubicBezTo>
                <a:cubicBezTo>
                  <a:pt x="-14886" y="2616737"/>
                  <a:pt x="-17957" y="2440021"/>
                  <a:pt x="0" y="2273231"/>
                </a:cubicBezTo>
                <a:cubicBezTo>
                  <a:pt x="17957" y="2106441"/>
                  <a:pt x="-18541" y="1889882"/>
                  <a:pt x="0" y="1719495"/>
                </a:cubicBezTo>
                <a:cubicBezTo>
                  <a:pt x="18541" y="1549108"/>
                  <a:pt x="16530" y="1360233"/>
                  <a:pt x="0" y="1107472"/>
                </a:cubicBezTo>
                <a:cubicBezTo>
                  <a:pt x="-16530" y="854711"/>
                  <a:pt x="40293" y="43458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52015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BA71A02-94A6-4482-A405-4AEFF59AE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" y="461117"/>
            <a:ext cx="4439204" cy="3923752"/>
          </a:xfrm>
          <a:custGeom>
            <a:avLst/>
            <a:gdLst>
              <a:gd name="connsiteX0" fmla="*/ 0 w 4439204"/>
              <a:gd name="connsiteY0" fmla="*/ 0 h 3923752"/>
              <a:gd name="connsiteX1" fmla="*/ 589780 w 4439204"/>
              <a:gd name="connsiteY1" fmla="*/ 0 h 3923752"/>
              <a:gd name="connsiteX2" fmla="*/ 1135168 w 4439204"/>
              <a:gd name="connsiteY2" fmla="*/ 0 h 3923752"/>
              <a:gd name="connsiteX3" fmla="*/ 1636164 w 4439204"/>
              <a:gd name="connsiteY3" fmla="*/ 0 h 3923752"/>
              <a:gd name="connsiteX4" fmla="*/ 2359120 w 4439204"/>
              <a:gd name="connsiteY4" fmla="*/ 0 h 3923752"/>
              <a:gd name="connsiteX5" fmla="*/ 3037684 w 4439204"/>
              <a:gd name="connsiteY5" fmla="*/ 0 h 3923752"/>
              <a:gd name="connsiteX6" fmla="*/ 3760640 w 4439204"/>
              <a:gd name="connsiteY6" fmla="*/ 0 h 3923752"/>
              <a:gd name="connsiteX7" fmla="*/ 4439204 w 4439204"/>
              <a:gd name="connsiteY7" fmla="*/ 0 h 3923752"/>
              <a:gd name="connsiteX8" fmla="*/ 4439204 w 4439204"/>
              <a:gd name="connsiteY8" fmla="*/ 536246 h 3923752"/>
              <a:gd name="connsiteX9" fmla="*/ 4439204 w 4439204"/>
              <a:gd name="connsiteY9" fmla="*/ 1229442 h 3923752"/>
              <a:gd name="connsiteX10" fmla="*/ 4439204 w 4439204"/>
              <a:gd name="connsiteY10" fmla="*/ 1844163 h 3923752"/>
              <a:gd name="connsiteX11" fmla="*/ 4439204 w 4439204"/>
              <a:gd name="connsiteY11" fmla="*/ 2498122 h 3923752"/>
              <a:gd name="connsiteX12" fmla="*/ 4439204 w 4439204"/>
              <a:gd name="connsiteY12" fmla="*/ 3191318 h 3923752"/>
              <a:gd name="connsiteX13" fmla="*/ 4439204 w 4439204"/>
              <a:gd name="connsiteY13" fmla="*/ 3923752 h 3923752"/>
              <a:gd name="connsiteX14" fmla="*/ 3805032 w 4439204"/>
              <a:gd name="connsiteY14" fmla="*/ 3923752 h 3923752"/>
              <a:gd name="connsiteX15" fmla="*/ 3082076 w 4439204"/>
              <a:gd name="connsiteY15" fmla="*/ 3923752 h 3923752"/>
              <a:gd name="connsiteX16" fmla="*/ 2359120 w 4439204"/>
              <a:gd name="connsiteY16" fmla="*/ 3923752 h 3923752"/>
              <a:gd name="connsiteX17" fmla="*/ 1769340 w 4439204"/>
              <a:gd name="connsiteY17" fmla="*/ 3923752 h 3923752"/>
              <a:gd name="connsiteX18" fmla="*/ 1179560 w 4439204"/>
              <a:gd name="connsiteY18" fmla="*/ 3923752 h 3923752"/>
              <a:gd name="connsiteX19" fmla="*/ 0 w 4439204"/>
              <a:gd name="connsiteY19" fmla="*/ 3923752 h 3923752"/>
              <a:gd name="connsiteX20" fmla="*/ 0 w 4439204"/>
              <a:gd name="connsiteY20" fmla="*/ 3348268 h 3923752"/>
              <a:gd name="connsiteX21" fmla="*/ 0 w 4439204"/>
              <a:gd name="connsiteY21" fmla="*/ 2615835 h 3923752"/>
              <a:gd name="connsiteX22" fmla="*/ 0 w 4439204"/>
              <a:gd name="connsiteY22" fmla="*/ 2079589 h 3923752"/>
              <a:gd name="connsiteX23" fmla="*/ 0 w 4439204"/>
              <a:gd name="connsiteY23" fmla="*/ 1504105 h 3923752"/>
              <a:gd name="connsiteX24" fmla="*/ 0 w 4439204"/>
              <a:gd name="connsiteY24" fmla="*/ 928621 h 3923752"/>
              <a:gd name="connsiteX25" fmla="*/ 0 w 4439204"/>
              <a:gd name="connsiteY25" fmla="*/ 0 h 392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39204" h="3923752" fill="none" extrusionOk="0">
                <a:moveTo>
                  <a:pt x="0" y="0"/>
                </a:moveTo>
                <a:cubicBezTo>
                  <a:pt x="196591" y="-2082"/>
                  <a:pt x="374230" y="-18404"/>
                  <a:pt x="589780" y="0"/>
                </a:cubicBezTo>
                <a:cubicBezTo>
                  <a:pt x="805330" y="18404"/>
                  <a:pt x="1011097" y="-25955"/>
                  <a:pt x="1135168" y="0"/>
                </a:cubicBezTo>
                <a:cubicBezTo>
                  <a:pt x="1259239" y="25955"/>
                  <a:pt x="1521481" y="-17426"/>
                  <a:pt x="1636164" y="0"/>
                </a:cubicBezTo>
                <a:cubicBezTo>
                  <a:pt x="1750847" y="17426"/>
                  <a:pt x="2059428" y="-1568"/>
                  <a:pt x="2359120" y="0"/>
                </a:cubicBezTo>
                <a:cubicBezTo>
                  <a:pt x="2658812" y="1568"/>
                  <a:pt x="2711333" y="-28807"/>
                  <a:pt x="3037684" y="0"/>
                </a:cubicBezTo>
                <a:cubicBezTo>
                  <a:pt x="3364035" y="28807"/>
                  <a:pt x="3475232" y="-18889"/>
                  <a:pt x="3760640" y="0"/>
                </a:cubicBezTo>
                <a:cubicBezTo>
                  <a:pt x="4046048" y="18889"/>
                  <a:pt x="4113801" y="-25752"/>
                  <a:pt x="4439204" y="0"/>
                </a:cubicBezTo>
                <a:cubicBezTo>
                  <a:pt x="4429602" y="118941"/>
                  <a:pt x="4426298" y="396830"/>
                  <a:pt x="4439204" y="536246"/>
                </a:cubicBezTo>
                <a:cubicBezTo>
                  <a:pt x="4452110" y="675662"/>
                  <a:pt x="4469128" y="899079"/>
                  <a:pt x="4439204" y="1229442"/>
                </a:cubicBezTo>
                <a:cubicBezTo>
                  <a:pt x="4409280" y="1559805"/>
                  <a:pt x="4447009" y="1669253"/>
                  <a:pt x="4439204" y="1844163"/>
                </a:cubicBezTo>
                <a:cubicBezTo>
                  <a:pt x="4431399" y="2019073"/>
                  <a:pt x="4441688" y="2341387"/>
                  <a:pt x="4439204" y="2498122"/>
                </a:cubicBezTo>
                <a:cubicBezTo>
                  <a:pt x="4436720" y="2654857"/>
                  <a:pt x="4415210" y="2972111"/>
                  <a:pt x="4439204" y="3191318"/>
                </a:cubicBezTo>
                <a:cubicBezTo>
                  <a:pt x="4463198" y="3410525"/>
                  <a:pt x="4454986" y="3571499"/>
                  <a:pt x="4439204" y="3923752"/>
                </a:cubicBezTo>
                <a:cubicBezTo>
                  <a:pt x="4263218" y="3909215"/>
                  <a:pt x="3934411" y="3948473"/>
                  <a:pt x="3805032" y="3923752"/>
                </a:cubicBezTo>
                <a:cubicBezTo>
                  <a:pt x="3675653" y="3899031"/>
                  <a:pt x="3411376" y="3903763"/>
                  <a:pt x="3082076" y="3923752"/>
                </a:cubicBezTo>
                <a:cubicBezTo>
                  <a:pt x="2752776" y="3943741"/>
                  <a:pt x="2567587" y="3939449"/>
                  <a:pt x="2359120" y="3923752"/>
                </a:cubicBezTo>
                <a:cubicBezTo>
                  <a:pt x="2150653" y="3908055"/>
                  <a:pt x="1948754" y="3940023"/>
                  <a:pt x="1769340" y="3923752"/>
                </a:cubicBezTo>
                <a:cubicBezTo>
                  <a:pt x="1589926" y="3907481"/>
                  <a:pt x="1379427" y="3936212"/>
                  <a:pt x="1179560" y="3923752"/>
                </a:cubicBezTo>
                <a:cubicBezTo>
                  <a:pt x="979693" y="3911292"/>
                  <a:pt x="517438" y="3967003"/>
                  <a:pt x="0" y="3923752"/>
                </a:cubicBezTo>
                <a:cubicBezTo>
                  <a:pt x="16965" y="3686093"/>
                  <a:pt x="1578" y="3575393"/>
                  <a:pt x="0" y="3348268"/>
                </a:cubicBezTo>
                <a:cubicBezTo>
                  <a:pt x="-1578" y="3121143"/>
                  <a:pt x="6617" y="2844539"/>
                  <a:pt x="0" y="2615835"/>
                </a:cubicBezTo>
                <a:cubicBezTo>
                  <a:pt x="-6617" y="2387131"/>
                  <a:pt x="10294" y="2260857"/>
                  <a:pt x="0" y="2079589"/>
                </a:cubicBezTo>
                <a:cubicBezTo>
                  <a:pt x="-10294" y="1898321"/>
                  <a:pt x="12133" y="1689564"/>
                  <a:pt x="0" y="1504105"/>
                </a:cubicBezTo>
                <a:cubicBezTo>
                  <a:pt x="-12133" y="1318646"/>
                  <a:pt x="-27421" y="1192338"/>
                  <a:pt x="0" y="928621"/>
                </a:cubicBezTo>
                <a:cubicBezTo>
                  <a:pt x="27421" y="664904"/>
                  <a:pt x="36527" y="257382"/>
                  <a:pt x="0" y="0"/>
                </a:cubicBezTo>
                <a:close/>
              </a:path>
              <a:path w="4439204" h="3923752" stroke="0" extrusionOk="0">
                <a:moveTo>
                  <a:pt x="0" y="0"/>
                </a:moveTo>
                <a:cubicBezTo>
                  <a:pt x="271779" y="-12529"/>
                  <a:pt x="426525" y="13597"/>
                  <a:pt x="545388" y="0"/>
                </a:cubicBezTo>
                <a:cubicBezTo>
                  <a:pt x="664251" y="-13597"/>
                  <a:pt x="889131" y="-4076"/>
                  <a:pt x="1046384" y="0"/>
                </a:cubicBezTo>
                <a:cubicBezTo>
                  <a:pt x="1203637" y="4076"/>
                  <a:pt x="1476865" y="-10233"/>
                  <a:pt x="1636164" y="0"/>
                </a:cubicBezTo>
                <a:cubicBezTo>
                  <a:pt x="1795463" y="10233"/>
                  <a:pt x="2038633" y="21940"/>
                  <a:pt x="2359120" y="0"/>
                </a:cubicBezTo>
                <a:cubicBezTo>
                  <a:pt x="2679607" y="-21940"/>
                  <a:pt x="2644519" y="-19415"/>
                  <a:pt x="2904508" y="0"/>
                </a:cubicBezTo>
                <a:cubicBezTo>
                  <a:pt x="3164497" y="19415"/>
                  <a:pt x="3412833" y="-88"/>
                  <a:pt x="3627464" y="0"/>
                </a:cubicBezTo>
                <a:cubicBezTo>
                  <a:pt x="3842095" y="88"/>
                  <a:pt x="4219067" y="28295"/>
                  <a:pt x="4439204" y="0"/>
                </a:cubicBezTo>
                <a:cubicBezTo>
                  <a:pt x="4412022" y="189164"/>
                  <a:pt x="4411473" y="506159"/>
                  <a:pt x="4439204" y="693196"/>
                </a:cubicBezTo>
                <a:cubicBezTo>
                  <a:pt x="4466935" y="880233"/>
                  <a:pt x="4461653" y="1050880"/>
                  <a:pt x="4439204" y="1268680"/>
                </a:cubicBezTo>
                <a:cubicBezTo>
                  <a:pt x="4416755" y="1486480"/>
                  <a:pt x="4449036" y="1765925"/>
                  <a:pt x="4439204" y="2001114"/>
                </a:cubicBezTo>
                <a:cubicBezTo>
                  <a:pt x="4429372" y="2236303"/>
                  <a:pt x="4461034" y="2366841"/>
                  <a:pt x="4439204" y="2615835"/>
                </a:cubicBezTo>
                <a:cubicBezTo>
                  <a:pt x="4417374" y="2864829"/>
                  <a:pt x="4435636" y="3084897"/>
                  <a:pt x="4439204" y="3230556"/>
                </a:cubicBezTo>
                <a:cubicBezTo>
                  <a:pt x="4442772" y="3376215"/>
                  <a:pt x="4431594" y="3629698"/>
                  <a:pt x="4439204" y="3923752"/>
                </a:cubicBezTo>
                <a:cubicBezTo>
                  <a:pt x="4248336" y="3929682"/>
                  <a:pt x="4155711" y="3907619"/>
                  <a:pt x="3938208" y="3923752"/>
                </a:cubicBezTo>
                <a:cubicBezTo>
                  <a:pt x="3720705" y="3939885"/>
                  <a:pt x="3649768" y="3948422"/>
                  <a:pt x="3437212" y="3923752"/>
                </a:cubicBezTo>
                <a:cubicBezTo>
                  <a:pt x="3224656" y="3899082"/>
                  <a:pt x="3062442" y="3894144"/>
                  <a:pt x="2758648" y="3923752"/>
                </a:cubicBezTo>
                <a:cubicBezTo>
                  <a:pt x="2454854" y="3953360"/>
                  <a:pt x="2298426" y="3914610"/>
                  <a:pt x="2080084" y="3923752"/>
                </a:cubicBezTo>
                <a:cubicBezTo>
                  <a:pt x="1861742" y="3932894"/>
                  <a:pt x="1749524" y="3910424"/>
                  <a:pt x="1534696" y="3923752"/>
                </a:cubicBezTo>
                <a:cubicBezTo>
                  <a:pt x="1319868" y="3937080"/>
                  <a:pt x="1146004" y="3918612"/>
                  <a:pt x="1033700" y="3923752"/>
                </a:cubicBezTo>
                <a:cubicBezTo>
                  <a:pt x="921396" y="3928892"/>
                  <a:pt x="301382" y="3942623"/>
                  <a:pt x="0" y="3923752"/>
                </a:cubicBezTo>
                <a:cubicBezTo>
                  <a:pt x="1177" y="3695485"/>
                  <a:pt x="12182" y="3616844"/>
                  <a:pt x="0" y="3348268"/>
                </a:cubicBezTo>
                <a:cubicBezTo>
                  <a:pt x="-12182" y="3079692"/>
                  <a:pt x="9727" y="3013344"/>
                  <a:pt x="0" y="2772785"/>
                </a:cubicBezTo>
                <a:cubicBezTo>
                  <a:pt x="-9727" y="2532226"/>
                  <a:pt x="-2742" y="2426198"/>
                  <a:pt x="0" y="2118826"/>
                </a:cubicBezTo>
                <a:cubicBezTo>
                  <a:pt x="2742" y="1811454"/>
                  <a:pt x="16590" y="1778720"/>
                  <a:pt x="0" y="1582580"/>
                </a:cubicBezTo>
                <a:cubicBezTo>
                  <a:pt x="-16590" y="1386440"/>
                  <a:pt x="4436" y="1138403"/>
                  <a:pt x="0" y="850146"/>
                </a:cubicBezTo>
                <a:cubicBezTo>
                  <a:pt x="-4436" y="561889"/>
                  <a:pt x="4507" y="3586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122560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BD5B-0336-4CF5-BB86-A829115FF04A}"/>
              </a:ext>
            </a:extLst>
          </p:cNvPr>
          <p:cNvSpPr txBox="1"/>
          <p:nvPr/>
        </p:nvSpPr>
        <p:spPr>
          <a:xfrm>
            <a:off x="4857822" y="472386"/>
            <a:ext cx="7167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PESCurve()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generate a generalised PES model curve, defining a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primary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and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spin-orbit split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component.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A linear combination of these can be used to fit XPS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87DA2-75C8-4C90-8ECD-787880326E60}"/>
              </a:ext>
            </a:extLst>
          </p:cNvPr>
          <p:cNvSpPr txBox="1"/>
          <p:nvPr/>
        </p:nvSpPr>
        <p:spPr>
          <a:xfrm>
            <a:off x="4873926" y="3571335"/>
            <a:ext cx="736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838B7-B2D8-4120-8F73-013548E1FA2D}"/>
              </a:ext>
            </a:extLst>
          </p:cNvPr>
          <p:cNvSpPr txBox="1"/>
          <p:nvPr/>
        </p:nvSpPr>
        <p:spPr>
          <a:xfrm>
            <a:off x="1698687" y="4926007"/>
            <a:ext cx="1380944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convolved with FDD at Fermi-edge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D99B8-20D3-4EBF-B0B4-4988617BA814}"/>
              </a:ext>
            </a:extLst>
          </p:cNvPr>
          <p:cNvSpPr txBox="1"/>
          <p:nvPr/>
        </p:nvSpPr>
        <p:spPr>
          <a:xfrm>
            <a:off x="4822168" y="4612580"/>
            <a:ext cx="1190444" cy="12772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generated from the layer summation of a potential profile, enveloped over the IMFP.</a:t>
            </a:r>
          </a:p>
        </p:txBody>
      </p:sp>
    </p:spTree>
    <p:extLst>
      <p:ext uri="{BB962C8B-B14F-4D97-AF65-F5344CB8AC3E}">
        <p14:creationId xmlns:p14="http://schemas.microsoft.com/office/powerpoint/2010/main" val="349737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background curves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209ED1-DF18-4404-B2EA-EEBF633DDE84}"/>
              </a:ext>
            </a:extLst>
          </p:cNvPr>
          <p:cNvGrpSpPr/>
          <p:nvPr/>
        </p:nvGrpSpPr>
        <p:grpSpPr>
          <a:xfrm>
            <a:off x="53918" y="430446"/>
            <a:ext cx="9910626" cy="5944475"/>
            <a:chOff x="53918" y="542589"/>
            <a:chExt cx="10191978" cy="6113232"/>
          </a:xfrm>
        </p:grpSpPr>
        <p:pic>
          <p:nvPicPr>
            <p:cNvPr id="6" name="Picture 5" descr="Histogram&#10;&#10;Description automatically generated with medium confidence">
              <a:extLst>
                <a:ext uri="{FF2B5EF4-FFF2-40B4-BE49-F238E27FC236}">
                  <a16:creationId xmlns:a16="http://schemas.microsoft.com/office/drawing/2014/main" id="{4BFF76A2-F3FA-7623-A4A5-41133191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8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606729 w 3370717"/>
                <a:gd name="connsiteY1" fmla="*/ 0 h 3034845"/>
                <a:gd name="connsiteX2" fmla="*/ 1280872 w 3370717"/>
                <a:gd name="connsiteY2" fmla="*/ 0 h 3034845"/>
                <a:gd name="connsiteX3" fmla="*/ 1988723 w 3370717"/>
                <a:gd name="connsiteY3" fmla="*/ 0 h 3034845"/>
                <a:gd name="connsiteX4" fmla="*/ 2595452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76621 h 3034845"/>
                <a:gd name="connsiteX7" fmla="*/ 3370717 w 3370717"/>
                <a:gd name="connsiteY7" fmla="*/ 1122893 h 3034845"/>
                <a:gd name="connsiteX8" fmla="*/ 3370717 w 3370717"/>
                <a:gd name="connsiteY8" fmla="*/ 1790559 h 3034845"/>
                <a:gd name="connsiteX9" fmla="*/ 3370717 w 3370717"/>
                <a:gd name="connsiteY9" fmla="*/ 2397528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2056137 w 3370717"/>
                <a:gd name="connsiteY12" fmla="*/ 3034845 h 3034845"/>
                <a:gd name="connsiteX13" fmla="*/ 1449408 w 3370717"/>
                <a:gd name="connsiteY13" fmla="*/ 3034845 h 3034845"/>
                <a:gd name="connsiteX14" fmla="*/ 741558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97528 h 3034845"/>
                <a:gd name="connsiteX17" fmla="*/ 0 w 3370717"/>
                <a:gd name="connsiteY17" fmla="*/ 1790559 h 3034845"/>
                <a:gd name="connsiteX18" fmla="*/ 0 w 3370717"/>
                <a:gd name="connsiteY18" fmla="*/ 1153241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50541" y="-15491"/>
                    <a:pt x="393637" y="-5881"/>
                    <a:pt x="606729" y="0"/>
                  </a:cubicBezTo>
                  <a:cubicBezTo>
                    <a:pt x="819821" y="5881"/>
                    <a:pt x="957203" y="28270"/>
                    <a:pt x="1280872" y="0"/>
                  </a:cubicBezTo>
                  <a:cubicBezTo>
                    <a:pt x="1604541" y="-28270"/>
                    <a:pt x="1640553" y="2947"/>
                    <a:pt x="1988723" y="0"/>
                  </a:cubicBezTo>
                  <a:cubicBezTo>
                    <a:pt x="2336893" y="-2947"/>
                    <a:pt x="2319852" y="-25771"/>
                    <a:pt x="2595452" y="0"/>
                  </a:cubicBezTo>
                  <a:cubicBezTo>
                    <a:pt x="2871052" y="25771"/>
                    <a:pt x="3043962" y="-11355"/>
                    <a:pt x="3370717" y="0"/>
                  </a:cubicBezTo>
                  <a:cubicBezTo>
                    <a:pt x="3352057" y="189930"/>
                    <a:pt x="3357530" y="456207"/>
                    <a:pt x="3370717" y="576621"/>
                  </a:cubicBezTo>
                  <a:cubicBezTo>
                    <a:pt x="3383904" y="697035"/>
                    <a:pt x="3388296" y="976288"/>
                    <a:pt x="3370717" y="1122893"/>
                  </a:cubicBezTo>
                  <a:cubicBezTo>
                    <a:pt x="3353138" y="1269498"/>
                    <a:pt x="3368573" y="1607405"/>
                    <a:pt x="3370717" y="1790559"/>
                  </a:cubicBezTo>
                  <a:cubicBezTo>
                    <a:pt x="3372861" y="1973713"/>
                    <a:pt x="3345091" y="2170451"/>
                    <a:pt x="3370717" y="2397528"/>
                  </a:cubicBezTo>
                  <a:cubicBezTo>
                    <a:pt x="3396343" y="2624605"/>
                    <a:pt x="3391009" y="2808422"/>
                    <a:pt x="3370717" y="3034845"/>
                  </a:cubicBezTo>
                  <a:cubicBezTo>
                    <a:pt x="3036772" y="3055242"/>
                    <a:pt x="2998151" y="3053187"/>
                    <a:pt x="2662866" y="3034845"/>
                  </a:cubicBezTo>
                  <a:cubicBezTo>
                    <a:pt x="2327581" y="3016503"/>
                    <a:pt x="2284259" y="3018089"/>
                    <a:pt x="2056137" y="3034845"/>
                  </a:cubicBezTo>
                  <a:cubicBezTo>
                    <a:pt x="1828015" y="3051601"/>
                    <a:pt x="1571063" y="3038235"/>
                    <a:pt x="1449408" y="3034845"/>
                  </a:cubicBezTo>
                  <a:cubicBezTo>
                    <a:pt x="1327753" y="3031455"/>
                    <a:pt x="1055869" y="3007524"/>
                    <a:pt x="741558" y="3034845"/>
                  </a:cubicBezTo>
                  <a:cubicBezTo>
                    <a:pt x="427247" y="3062167"/>
                    <a:pt x="237605" y="3056561"/>
                    <a:pt x="0" y="3034845"/>
                  </a:cubicBezTo>
                  <a:cubicBezTo>
                    <a:pt x="14511" y="2720874"/>
                    <a:pt x="-4143" y="2589655"/>
                    <a:pt x="0" y="2397528"/>
                  </a:cubicBezTo>
                  <a:cubicBezTo>
                    <a:pt x="4143" y="2205401"/>
                    <a:pt x="-16310" y="1929635"/>
                    <a:pt x="0" y="1790559"/>
                  </a:cubicBezTo>
                  <a:cubicBezTo>
                    <a:pt x="16310" y="1651483"/>
                    <a:pt x="-5009" y="1460856"/>
                    <a:pt x="0" y="1153241"/>
                  </a:cubicBezTo>
                  <a:cubicBezTo>
                    <a:pt x="5009" y="845626"/>
                    <a:pt x="-42934" y="506078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52180" y="-6233"/>
                    <a:pt x="485042" y="-5269"/>
                    <a:pt x="606729" y="0"/>
                  </a:cubicBezTo>
                  <a:cubicBezTo>
                    <a:pt x="728416" y="5269"/>
                    <a:pt x="913318" y="1552"/>
                    <a:pt x="1179751" y="0"/>
                  </a:cubicBezTo>
                  <a:cubicBezTo>
                    <a:pt x="1446184" y="-1552"/>
                    <a:pt x="1721135" y="-33507"/>
                    <a:pt x="1887602" y="0"/>
                  </a:cubicBezTo>
                  <a:cubicBezTo>
                    <a:pt x="2054069" y="33507"/>
                    <a:pt x="2192918" y="4752"/>
                    <a:pt x="2460623" y="0"/>
                  </a:cubicBezTo>
                  <a:cubicBezTo>
                    <a:pt x="2728328" y="-4752"/>
                    <a:pt x="2970485" y="1334"/>
                    <a:pt x="3370717" y="0"/>
                  </a:cubicBezTo>
                  <a:cubicBezTo>
                    <a:pt x="3355328" y="189588"/>
                    <a:pt x="3381864" y="477507"/>
                    <a:pt x="3370717" y="667666"/>
                  </a:cubicBezTo>
                  <a:cubicBezTo>
                    <a:pt x="3359570" y="857825"/>
                    <a:pt x="3366653" y="1048370"/>
                    <a:pt x="3370717" y="1213938"/>
                  </a:cubicBezTo>
                  <a:cubicBezTo>
                    <a:pt x="3374781" y="1379506"/>
                    <a:pt x="3361808" y="1491806"/>
                    <a:pt x="3370717" y="1729862"/>
                  </a:cubicBezTo>
                  <a:cubicBezTo>
                    <a:pt x="3379626" y="1967918"/>
                    <a:pt x="3399312" y="2140459"/>
                    <a:pt x="3370717" y="2367179"/>
                  </a:cubicBezTo>
                  <a:cubicBezTo>
                    <a:pt x="3342122" y="2593899"/>
                    <a:pt x="3337740" y="2831714"/>
                    <a:pt x="3370717" y="3034845"/>
                  </a:cubicBezTo>
                  <a:cubicBezTo>
                    <a:pt x="3098389" y="3055614"/>
                    <a:pt x="2851649" y="3042852"/>
                    <a:pt x="2696574" y="3034845"/>
                  </a:cubicBezTo>
                  <a:cubicBezTo>
                    <a:pt x="2541499" y="3026838"/>
                    <a:pt x="2359392" y="3057182"/>
                    <a:pt x="2089845" y="3034845"/>
                  </a:cubicBezTo>
                  <a:cubicBezTo>
                    <a:pt x="1820298" y="3012508"/>
                    <a:pt x="1677431" y="3048441"/>
                    <a:pt x="1516823" y="3034845"/>
                  </a:cubicBezTo>
                  <a:cubicBezTo>
                    <a:pt x="1356215" y="3021249"/>
                    <a:pt x="1151997" y="3053422"/>
                    <a:pt x="808972" y="3034845"/>
                  </a:cubicBezTo>
                  <a:cubicBezTo>
                    <a:pt x="465947" y="3016268"/>
                    <a:pt x="352720" y="3028919"/>
                    <a:pt x="0" y="3034845"/>
                  </a:cubicBezTo>
                  <a:cubicBezTo>
                    <a:pt x="-28036" y="2877637"/>
                    <a:pt x="9541" y="2640358"/>
                    <a:pt x="0" y="2458224"/>
                  </a:cubicBezTo>
                  <a:cubicBezTo>
                    <a:pt x="-9541" y="2276090"/>
                    <a:pt x="841" y="2081973"/>
                    <a:pt x="0" y="1911952"/>
                  </a:cubicBezTo>
                  <a:cubicBezTo>
                    <a:pt x="-841" y="1741931"/>
                    <a:pt x="-32892" y="1454852"/>
                    <a:pt x="0" y="1244286"/>
                  </a:cubicBezTo>
                  <a:cubicBezTo>
                    <a:pt x="32892" y="1033720"/>
                    <a:pt x="-10411" y="850422"/>
                    <a:pt x="0" y="637317"/>
                  </a:cubicBezTo>
                  <a:cubicBezTo>
                    <a:pt x="10411" y="424212"/>
                    <a:pt x="20024" y="20911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003433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8" name="Picture 7" descr="Histogram&#10;&#10;Description automatically generated">
              <a:extLst>
                <a:ext uri="{FF2B5EF4-FFF2-40B4-BE49-F238E27FC236}">
                  <a16:creationId xmlns:a16="http://schemas.microsoft.com/office/drawing/2014/main" id="{2BC1403B-9F92-565D-F9BB-E8C11FAD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177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741558 w 3370717"/>
                <a:gd name="connsiteY1" fmla="*/ 0 h 3034845"/>
                <a:gd name="connsiteX2" fmla="*/ 1449408 w 3370717"/>
                <a:gd name="connsiteY2" fmla="*/ 0 h 3034845"/>
                <a:gd name="connsiteX3" fmla="*/ 2157259 w 3370717"/>
                <a:gd name="connsiteY3" fmla="*/ 0 h 3034845"/>
                <a:gd name="connsiteX4" fmla="*/ 3370717 w 3370717"/>
                <a:gd name="connsiteY4" fmla="*/ 0 h 3034845"/>
                <a:gd name="connsiteX5" fmla="*/ 3370717 w 3370717"/>
                <a:gd name="connsiteY5" fmla="*/ 606969 h 3034845"/>
                <a:gd name="connsiteX6" fmla="*/ 3370717 w 3370717"/>
                <a:gd name="connsiteY6" fmla="*/ 1183590 h 3034845"/>
                <a:gd name="connsiteX7" fmla="*/ 3370717 w 3370717"/>
                <a:gd name="connsiteY7" fmla="*/ 1729862 h 3034845"/>
                <a:gd name="connsiteX8" fmla="*/ 3370717 w 3370717"/>
                <a:gd name="connsiteY8" fmla="*/ 2336831 h 3034845"/>
                <a:gd name="connsiteX9" fmla="*/ 3370717 w 3370717"/>
                <a:gd name="connsiteY9" fmla="*/ 3034845 h 3034845"/>
                <a:gd name="connsiteX10" fmla="*/ 2797695 w 3370717"/>
                <a:gd name="connsiteY10" fmla="*/ 3034845 h 3034845"/>
                <a:gd name="connsiteX11" fmla="*/ 2123552 w 3370717"/>
                <a:gd name="connsiteY11" fmla="*/ 3034845 h 3034845"/>
                <a:gd name="connsiteX12" fmla="*/ 1381994 w 3370717"/>
                <a:gd name="connsiteY12" fmla="*/ 3034845 h 3034845"/>
                <a:gd name="connsiteX13" fmla="*/ 674143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397528 h 3034845"/>
                <a:gd name="connsiteX16" fmla="*/ 0 w 3370717"/>
                <a:gd name="connsiteY16" fmla="*/ 1729862 h 3034845"/>
                <a:gd name="connsiteX17" fmla="*/ 0 w 3370717"/>
                <a:gd name="connsiteY17" fmla="*/ 1062196 h 3034845"/>
                <a:gd name="connsiteX18" fmla="*/ 0 w 3370717"/>
                <a:gd name="connsiteY18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68889" y="31568"/>
                    <a:pt x="413618" y="-36377"/>
                    <a:pt x="741558" y="0"/>
                  </a:cubicBezTo>
                  <a:cubicBezTo>
                    <a:pt x="1069498" y="36377"/>
                    <a:pt x="1192448" y="-16604"/>
                    <a:pt x="1449408" y="0"/>
                  </a:cubicBezTo>
                  <a:cubicBezTo>
                    <a:pt x="1706368" y="16604"/>
                    <a:pt x="1966374" y="-30394"/>
                    <a:pt x="2157259" y="0"/>
                  </a:cubicBezTo>
                  <a:cubicBezTo>
                    <a:pt x="2348144" y="30394"/>
                    <a:pt x="3063847" y="29588"/>
                    <a:pt x="3370717" y="0"/>
                  </a:cubicBezTo>
                  <a:cubicBezTo>
                    <a:pt x="3354544" y="211713"/>
                    <a:pt x="3392686" y="323155"/>
                    <a:pt x="3370717" y="606969"/>
                  </a:cubicBezTo>
                  <a:cubicBezTo>
                    <a:pt x="3348748" y="890783"/>
                    <a:pt x="3370129" y="1034372"/>
                    <a:pt x="3370717" y="1183590"/>
                  </a:cubicBezTo>
                  <a:cubicBezTo>
                    <a:pt x="3371305" y="1332808"/>
                    <a:pt x="3363900" y="1602508"/>
                    <a:pt x="3370717" y="1729862"/>
                  </a:cubicBezTo>
                  <a:cubicBezTo>
                    <a:pt x="3377534" y="1857216"/>
                    <a:pt x="3385632" y="2113243"/>
                    <a:pt x="3370717" y="2336831"/>
                  </a:cubicBezTo>
                  <a:cubicBezTo>
                    <a:pt x="3355802" y="2560419"/>
                    <a:pt x="3383887" y="2727578"/>
                    <a:pt x="3370717" y="3034845"/>
                  </a:cubicBezTo>
                  <a:cubicBezTo>
                    <a:pt x="3115305" y="3025913"/>
                    <a:pt x="2966134" y="3048567"/>
                    <a:pt x="2797695" y="3034845"/>
                  </a:cubicBezTo>
                  <a:cubicBezTo>
                    <a:pt x="2629256" y="3021123"/>
                    <a:pt x="2315785" y="3066530"/>
                    <a:pt x="2123552" y="3034845"/>
                  </a:cubicBezTo>
                  <a:cubicBezTo>
                    <a:pt x="1931319" y="3003160"/>
                    <a:pt x="1543363" y="2999920"/>
                    <a:pt x="1381994" y="3034845"/>
                  </a:cubicBezTo>
                  <a:cubicBezTo>
                    <a:pt x="1220625" y="3069770"/>
                    <a:pt x="1027015" y="3017674"/>
                    <a:pt x="674143" y="3034845"/>
                  </a:cubicBezTo>
                  <a:cubicBezTo>
                    <a:pt x="321271" y="3052016"/>
                    <a:pt x="162841" y="3022541"/>
                    <a:pt x="0" y="3034845"/>
                  </a:cubicBezTo>
                  <a:cubicBezTo>
                    <a:pt x="22520" y="2843449"/>
                    <a:pt x="16853" y="2581689"/>
                    <a:pt x="0" y="2397528"/>
                  </a:cubicBezTo>
                  <a:cubicBezTo>
                    <a:pt x="-16853" y="2213367"/>
                    <a:pt x="-7207" y="1870803"/>
                    <a:pt x="0" y="1729862"/>
                  </a:cubicBezTo>
                  <a:cubicBezTo>
                    <a:pt x="7207" y="1588921"/>
                    <a:pt x="32873" y="1383641"/>
                    <a:pt x="0" y="1062196"/>
                  </a:cubicBezTo>
                  <a:cubicBezTo>
                    <a:pt x="-32873" y="740751"/>
                    <a:pt x="-37345" y="243641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30326" y="15232"/>
                    <a:pt x="373905" y="-26259"/>
                    <a:pt x="606729" y="0"/>
                  </a:cubicBezTo>
                  <a:cubicBezTo>
                    <a:pt x="839553" y="26259"/>
                    <a:pt x="1114788" y="-21155"/>
                    <a:pt x="1247165" y="0"/>
                  </a:cubicBezTo>
                  <a:cubicBezTo>
                    <a:pt x="1379542" y="21155"/>
                    <a:pt x="1609716" y="-10378"/>
                    <a:pt x="1955016" y="0"/>
                  </a:cubicBezTo>
                  <a:cubicBezTo>
                    <a:pt x="2300316" y="10378"/>
                    <a:pt x="2491770" y="-24385"/>
                    <a:pt x="2662866" y="0"/>
                  </a:cubicBezTo>
                  <a:cubicBezTo>
                    <a:pt x="2833962" y="24385"/>
                    <a:pt x="3043189" y="32440"/>
                    <a:pt x="3370717" y="0"/>
                  </a:cubicBezTo>
                  <a:cubicBezTo>
                    <a:pt x="3343112" y="151395"/>
                    <a:pt x="3367715" y="457454"/>
                    <a:pt x="3370717" y="576621"/>
                  </a:cubicBezTo>
                  <a:cubicBezTo>
                    <a:pt x="3373719" y="695788"/>
                    <a:pt x="3378660" y="1026188"/>
                    <a:pt x="3370717" y="1153241"/>
                  </a:cubicBezTo>
                  <a:cubicBezTo>
                    <a:pt x="3362774" y="1280294"/>
                    <a:pt x="3364228" y="1565399"/>
                    <a:pt x="3370717" y="1820907"/>
                  </a:cubicBezTo>
                  <a:cubicBezTo>
                    <a:pt x="3377206" y="2076415"/>
                    <a:pt x="3375526" y="2267392"/>
                    <a:pt x="3370717" y="2488573"/>
                  </a:cubicBezTo>
                  <a:cubicBezTo>
                    <a:pt x="3365908" y="2709754"/>
                    <a:pt x="3363207" y="2833497"/>
                    <a:pt x="3370717" y="3034845"/>
                  </a:cubicBezTo>
                  <a:cubicBezTo>
                    <a:pt x="3087610" y="3040788"/>
                    <a:pt x="2990521" y="3055043"/>
                    <a:pt x="2696574" y="3034845"/>
                  </a:cubicBezTo>
                  <a:cubicBezTo>
                    <a:pt x="2402627" y="3014647"/>
                    <a:pt x="2319942" y="3024388"/>
                    <a:pt x="2022430" y="3034845"/>
                  </a:cubicBezTo>
                  <a:cubicBezTo>
                    <a:pt x="1724918" y="3045302"/>
                    <a:pt x="1598774" y="3046697"/>
                    <a:pt x="1415701" y="3034845"/>
                  </a:cubicBezTo>
                  <a:cubicBezTo>
                    <a:pt x="1232628" y="3022993"/>
                    <a:pt x="1059549" y="3027457"/>
                    <a:pt x="842679" y="3034845"/>
                  </a:cubicBezTo>
                  <a:cubicBezTo>
                    <a:pt x="625809" y="3042233"/>
                    <a:pt x="231567" y="3068201"/>
                    <a:pt x="0" y="3034845"/>
                  </a:cubicBezTo>
                  <a:cubicBezTo>
                    <a:pt x="9601" y="2780386"/>
                    <a:pt x="-11850" y="2566981"/>
                    <a:pt x="0" y="2367179"/>
                  </a:cubicBezTo>
                  <a:cubicBezTo>
                    <a:pt x="11850" y="2167377"/>
                    <a:pt x="18201" y="1984708"/>
                    <a:pt x="0" y="1729862"/>
                  </a:cubicBezTo>
                  <a:cubicBezTo>
                    <a:pt x="-18201" y="1475016"/>
                    <a:pt x="-6758" y="1351206"/>
                    <a:pt x="0" y="1062196"/>
                  </a:cubicBezTo>
                  <a:cubicBezTo>
                    <a:pt x="6758" y="773186"/>
                    <a:pt x="45693" y="40660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5030510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0" name="Picture 9" descr="Histogram&#10;&#10;Description automatically generated">
              <a:extLst>
                <a:ext uri="{FF2B5EF4-FFF2-40B4-BE49-F238E27FC236}">
                  <a16:creationId xmlns:a16="http://schemas.microsoft.com/office/drawing/2014/main" id="{6834270A-95DA-15A8-BAF1-9DE44B3E4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179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80872 w 3370717"/>
                <a:gd name="connsiteY2" fmla="*/ 0 h 3034845"/>
                <a:gd name="connsiteX3" fmla="*/ 1955016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37317 h 3034845"/>
                <a:gd name="connsiteX7" fmla="*/ 3370717 w 3370717"/>
                <a:gd name="connsiteY7" fmla="*/ 1183590 h 3034845"/>
                <a:gd name="connsiteX8" fmla="*/ 3370717 w 3370717"/>
                <a:gd name="connsiteY8" fmla="*/ 1729862 h 3034845"/>
                <a:gd name="connsiteX9" fmla="*/ 3370717 w 3370717"/>
                <a:gd name="connsiteY9" fmla="*/ 2245785 h 3034845"/>
                <a:gd name="connsiteX10" fmla="*/ 3370717 w 3370717"/>
                <a:gd name="connsiteY10" fmla="*/ 3034845 h 3034845"/>
                <a:gd name="connsiteX11" fmla="*/ 2696574 w 3370717"/>
                <a:gd name="connsiteY11" fmla="*/ 3034845 h 3034845"/>
                <a:gd name="connsiteX12" fmla="*/ 1955016 w 3370717"/>
                <a:gd name="connsiteY12" fmla="*/ 3034845 h 3034845"/>
                <a:gd name="connsiteX13" fmla="*/ 1314580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518921 h 3034845"/>
                <a:gd name="connsiteX17" fmla="*/ 0 w 3370717"/>
                <a:gd name="connsiteY17" fmla="*/ 2002998 h 3034845"/>
                <a:gd name="connsiteX18" fmla="*/ 0 w 3370717"/>
                <a:gd name="connsiteY18" fmla="*/ 1426377 h 3034845"/>
                <a:gd name="connsiteX19" fmla="*/ 0 w 3370717"/>
                <a:gd name="connsiteY19" fmla="*/ 819408 h 3034845"/>
                <a:gd name="connsiteX20" fmla="*/ 0 w 3370717"/>
                <a:gd name="connsiteY20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4208" y="-20030"/>
                    <a:pt x="350972" y="14303"/>
                    <a:pt x="573022" y="0"/>
                  </a:cubicBezTo>
                  <a:cubicBezTo>
                    <a:pt x="795072" y="-14303"/>
                    <a:pt x="1017402" y="-24572"/>
                    <a:pt x="1280872" y="0"/>
                  </a:cubicBezTo>
                  <a:cubicBezTo>
                    <a:pt x="1544342" y="24572"/>
                    <a:pt x="1754943" y="-30682"/>
                    <a:pt x="1955016" y="0"/>
                  </a:cubicBezTo>
                  <a:cubicBezTo>
                    <a:pt x="2155089" y="30682"/>
                    <a:pt x="2375379" y="-20603"/>
                    <a:pt x="2662866" y="0"/>
                  </a:cubicBezTo>
                  <a:cubicBezTo>
                    <a:pt x="2950353" y="20603"/>
                    <a:pt x="3047491" y="-31183"/>
                    <a:pt x="3370717" y="0"/>
                  </a:cubicBezTo>
                  <a:cubicBezTo>
                    <a:pt x="3375514" y="176093"/>
                    <a:pt x="3398065" y="480887"/>
                    <a:pt x="3370717" y="637317"/>
                  </a:cubicBezTo>
                  <a:cubicBezTo>
                    <a:pt x="3343369" y="793747"/>
                    <a:pt x="3343615" y="949538"/>
                    <a:pt x="3370717" y="1183590"/>
                  </a:cubicBezTo>
                  <a:cubicBezTo>
                    <a:pt x="3397819" y="1417642"/>
                    <a:pt x="3389697" y="1481561"/>
                    <a:pt x="3370717" y="1729862"/>
                  </a:cubicBezTo>
                  <a:cubicBezTo>
                    <a:pt x="3351737" y="1978163"/>
                    <a:pt x="3371183" y="2120012"/>
                    <a:pt x="3370717" y="2245785"/>
                  </a:cubicBezTo>
                  <a:cubicBezTo>
                    <a:pt x="3370251" y="2371558"/>
                    <a:pt x="3336514" y="2766472"/>
                    <a:pt x="3370717" y="3034845"/>
                  </a:cubicBezTo>
                  <a:cubicBezTo>
                    <a:pt x="3057440" y="3015272"/>
                    <a:pt x="2839268" y="3008868"/>
                    <a:pt x="2696574" y="3034845"/>
                  </a:cubicBezTo>
                  <a:cubicBezTo>
                    <a:pt x="2553880" y="3060822"/>
                    <a:pt x="2171956" y="3037510"/>
                    <a:pt x="1955016" y="3034845"/>
                  </a:cubicBezTo>
                  <a:cubicBezTo>
                    <a:pt x="1738076" y="3032180"/>
                    <a:pt x="1474781" y="3042376"/>
                    <a:pt x="1314580" y="3034845"/>
                  </a:cubicBezTo>
                  <a:cubicBezTo>
                    <a:pt x="1154379" y="3027314"/>
                    <a:pt x="940100" y="3058893"/>
                    <a:pt x="674143" y="3034845"/>
                  </a:cubicBezTo>
                  <a:cubicBezTo>
                    <a:pt x="408186" y="3010797"/>
                    <a:pt x="174360" y="3010207"/>
                    <a:pt x="0" y="3034845"/>
                  </a:cubicBezTo>
                  <a:cubicBezTo>
                    <a:pt x="555" y="2777922"/>
                    <a:pt x="-8378" y="2682425"/>
                    <a:pt x="0" y="2518921"/>
                  </a:cubicBezTo>
                  <a:cubicBezTo>
                    <a:pt x="8378" y="2355417"/>
                    <a:pt x="9334" y="2220199"/>
                    <a:pt x="0" y="2002998"/>
                  </a:cubicBezTo>
                  <a:cubicBezTo>
                    <a:pt x="-9334" y="1785797"/>
                    <a:pt x="13547" y="1565777"/>
                    <a:pt x="0" y="1426377"/>
                  </a:cubicBezTo>
                  <a:cubicBezTo>
                    <a:pt x="-13547" y="1286977"/>
                    <a:pt x="17311" y="977353"/>
                    <a:pt x="0" y="819408"/>
                  </a:cubicBezTo>
                  <a:cubicBezTo>
                    <a:pt x="-17311" y="661463"/>
                    <a:pt x="32797" y="274792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98541" y="-11852"/>
                    <a:pt x="371729" y="36475"/>
                    <a:pt x="741558" y="0"/>
                  </a:cubicBezTo>
                  <a:cubicBezTo>
                    <a:pt x="1111387" y="-36475"/>
                    <a:pt x="1312553" y="-34461"/>
                    <a:pt x="1483115" y="0"/>
                  </a:cubicBezTo>
                  <a:cubicBezTo>
                    <a:pt x="1653677" y="34461"/>
                    <a:pt x="1889638" y="-4685"/>
                    <a:pt x="2123552" y="0"/>
                  </a:cubicBezTo>
                  <a:cubicBezTo>
                    <a:pt x="2357466" y="4685"/>
                    <a:pt x="3028708" y="32821"/>
                    <a:pt x="3370717" y="0"/>
                  </a:cubicBezTo>
                  <a:cubicBezTo>
                    <a:pt x="3367407" y="251330"/>
                    <a:pt x="3360779" y="460758"/>
                    <a:pt x="3370717" y="606969"/>
                  </a:cubicBezTo>
                  <a:cubicBezTo>
                    <a:pt x="3380655" y="753180"/>
                    <a:pt x="3374041" y="953631"/>
                    <a:pt x="3370717" y="1153241"/>
                  </a:cubicBezTo>
                  <a:cubicBezTo>
                    <a:pt x="3367393" y="1352851"/>
                    <a:pt x="3368887" y="1441552"/>
                    <a:pt x="3370717" y="1669165"/>
                  </a:cubicBezTo>
                  <a:cubicBezTo>
                    <a:pt x="3372547" y="1896778"/>
                    <a:pt x="3387545" y="2031154"/>
                    <a:pt x="3370717" y="2276134"/>
                  </a:cubicBezTo>
                  <a:cubicBezTo>
                    <a:pt x="3353889" y="2521114"/>
                    <a:pt x="3377709" y="2661455"/>
                    <a:pt x="3370717" y="3034845"/>
                  </a:cubicBezTo>
                  <a:cubicBezTo>
                    <a:pt x="3143145" y="3054557"/>
                    <a:pt x="2834146" y="3057527"/>
                    <a:pt x="2662866" y="3034845"/>
                  </a:cubicBezTo>
                  <a:cubicBezTo>
                    <a:pt x="2491586" y="3012163"/>
                    <a:pt x="2233241" y="3010126"/>
                    <a:pt x="2056137" y="3034845"/>
                  </a:cubicBezTo>
                  <a:cubicBezTo>
                    <a:pt x="1879033" y="3059564"/>
                    <a:pt x="1593491" y="3034705"/>
                    <a:pt x="1415701" y="3034845"/>
                  </a:cubicBezTo>
                  <a:cubicBezTo>
                    <a:pt x="1237911" y="3034985"/>
                    <a:pt x="910751" y="3042166"/>
                    <a:pt x="674143" y="3034845"/>
                  </a:cubicBezTo>
                  <a:cubicBezTo>
                    <a:pt x="437535" y="3027524"/>
                    <a:pt x="305720" y="3049776"/>
                    <a:pt x="0" y="3034845"/>
                  </a:cubicBezTo>
                  <a:cubicBezTo>
                    <a:pt x="20744" y="2873643"/>
                    <a:pt x="-20225" y="2612115"/>
                    <a:pt x="0" y="2427876"/>
                  </a:cubicBezTo>
                  <a:cubicBezTo>
                    <a:pt x="20225" y="2243637"/>
                    <a:pt x="22422" y="2148102"/>
                    <a:pt x="0" y="1911952"/>
                  </a:cubicBezTo>
                  <a:cubicBezTo>
                    <a:pt x="-22422" y="1675802"/>
                    <a:pt x="-23962" y="1530390"/>
                    <a:pt x="0" y="1244286"/>
                  </a:cubicBezTo>
                  <a:cubicBezTo>
                    <a:pt x="23962" y="958182"/>
                    <a:pt x="21761" y="808118"/>
                    <a:pt x="0" y="576621"/>
                  </a:cubicBezTo>
                  <a:cubicBezTo>
                    <a:pt x="-21761" y="345125"/>
                    <a:pt x="-4556" y="25586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50767121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0BBB56E8-F1A2-3677-F682-36BE083A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46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179751 w 3370717"/>
                <a:gd name="connsiteY2" fmla="*/ 0 h 3034845"/>
                <a:gd name="connsiteX3" fmla="*/ 1786480 w 3370717"/>
                <a:gd name="connsiteY3" fmla="*/ 0 h 3034845"/>
                <a:gd name="connsiteX4" fmla="*/ 2460623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46272 h 3034845"/>
                <a:gd name="connsiteX7" fmla="*/ 3370717 w 3370717"/>
                <a:gd name="connsiteY7" fmla="*/ 1153241 h 3034845"/>
                <a:gd name="connsiteX8" fmla="*/ 3370717 w 3370717"/>
                <a:gd name="connsiteY8" fmla="*/ 1820907 h 3034845"/>
                <a:gd name="connsiteX9" fmla="*/ 3370717 w 3370717"/>
                <a:gd name="connsiteY9" fmla="*/ 2427876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1988723 w 3370717"/>
                <a:gd name="connsiteY12" fmla="*/ 3034845 h 3034845"/>
                <a:gd name="connsiteX13" fmla="*/ 1348287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67179 h 3034845"/>
                <a:gd name="connsiteX17" fmla="*/ 0 w 3370717"/>
                <a:gd name="connsiteY17" fmla="*/ 1760210 h 3034845"/>
                <a:gd name="connsiteX18" fmla="*/ 0 w 3370717"/>
                <a:gd name="connsiteY18" fmla="*/ 1092544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3059" y="28232"/>
                    <a:pt x="301076" y="-23726"/>
                    <a:pt x="573022" y="0"/>
                  </a:cubicBezTo>
                  <a:cubicBezTo>
                    <a:pt x="844968" y="23726"/>
                    <a:pt x="881222" y="-3823"/>
                    <a:pt x="1179751" y="0"/>
                  </a:cubicBezTo>
                  <a:cubicBezTo>
                    <a:pt x="1478280" y="3823"/>
                    <a:pt x="1631756" y="-7668"/>
                    <a:pt x="1786480" y="0"/>
                  </a:cubicBezTo>
                  <a:cubicBezTo>
                    <a:pt x="1941204" y="7668"/>
                    <a:pt x="2183406" y="-16475"/>
                    <a:pt x="2460623" y="0"/>
                  </a:cubicBezTo>
                  <a:cubicBezTo>
                    <a:pt x="2737840" y="16475"/>
                    <a:pt x="3142858" y="-8221"/>
                    <a:pt x="3370717" y="0"/>
                  </a:cubicBezTo>
                  <a:cubicBezTo>
                    <a:pt x="3348409" y="150044"/>
                    <a:pt x="3380007" y="400648"/>
                    <a:pt x="3370717" y="546272"/>
                  </a:cubicBezTo>
                  <a:cubicBezTo>
                    <a:pt x="3361427" y="691896"/>
                    <a:pt x="3369634" y="873827"/>
                    <a:pt x="3370717" y="1153241"/>
                  </a:cubicBezTo>
                  <a:cubicBezTo>
                    <a:pt x="3371800" y="1432655"/>
                    <a:pt x="3367905" y="1642751"/>
                    <a:pt x="3370717" y="1820907"/>
                  </a:cubicBezTo>
                  <a:cubicBezTo>
                    <a:pt x="3373529" y="1999063"/>
                    <a:pt x="3391777" y="2217744"/>
                    <a:pt x="3370717" y="2427876"/>
                  </a:cubicBezTo>
                  <a:cubicBezTo>
                    <a:pt x="3349657" y="2638008"/>
                    <a:pt x="3376012" y="2776939"/>
                    <a:pt x="3370717" y="3034845"/>
                  </a:cubicBezTo>
                  <a:cubicBezTo>
                    <a:pt x="3024332" y="3053436"/>
                    <a:pt x="2997287" y="3043292"/>
                    <a:pt x="2662866" y="3034845"/>
                  </a:cubicBezTo>
                  <a:cubicBezTo>
                    <a:pt x="2328445" y="3026398"/>
                    <a:pt x="2274386" y="3016230"/>
                    <a:pt x="1988723" y="3034845"/>
                  </a:cubicBezTo>
                  <a:cubicBezTo>
                    <a:pt x="1703060" y="3053460"/>
                    <a:pt x="1544266" y="3040951"/>
                    <a:pt x="1348287" y="3034845"/>
                  </a:cubicBezTo>
                  <a:cubicBezTo>
                    <a:pt x="1152308" y="3028739"/>
                    <a:pt x="850296" y="3021243"/>
                    <a:pt x="674143" y="3034845"/>
                  </a:cubicBezTo>
                  <a:cubicBezTo>
                    <a:pt x="497990" y="3048447"/>
                    <a:pt x="273516" y="3026491"/>
                    <a:pt x="0" y="3034845"/>
                  </a:cubicBezTo>
                  <a:cubicBezTo>
                    <a:pt x="-20620" y="2831821"/>
                    <a:pt x="13052" y="2623860"/>
                    <a:pt x="0" y="2367179"/>
                  </a:cubicBezTo>
                  <a:cubicBezTo>
                    <a:pt x="-13052" y="2110498"/>
                    <a:pt x="-1874" y="1950199"/>
                    <a:pt x="0" y="1760210"/>
                  </a:cubicBezTo>
                  <a:cubicBezTo>
                    <a:pt x="1874" y="1570221"/>
                    <a:pt x="-20916" y="1265485"/>
                    <a:pt x="0" y="1092544"/>
                  </a:cubicBezTo>
                  <a:cubicBezTo>
                    <a:pt x="20916" y="919603"/>
                    <a:pt x="-27998" y="545627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76793" y="12460"/>
                    <a:pt x="564746" y="17617"/>
                    <a:pt x="707851" y="0"/>
                  </a:cubicBezTo>
                  <a:cubicBezTo>
                    <a:pt x="850956" y="-17617"/>
                    <a:pt x="1049386" y="-6708"/>
                    <a:pt x="1381994" y="0"/>
                  </a:cubicBezTo>
                  <a:cubicBezTo>
                    <a:pt x="1714602" y="6708"/>
                    <a:pt x="1857202" y="-30744"/>
                    <a:pt x="2089845" y="0"/>
                  </a:cubicBezTo>
                  <a:cubicBezTo>
                    <a:pt x="2322488" y="30744"/>
                    <a:pt x="2602812" y="-1891"/>
                    <a:pt x="2763988" y="0"/>
                  </a:cubicBezTo>
                  <a:cubicBezTo>
                    <a:pt x="2925164" y="1891"/>
                    <a:pt x="3104411" y="23339"/>
                    <a:pt x="3370717" y="0"/>
                  </a:cubicBezTo>
                  <a:cubicBezTo>
                    <a:pt x="3379847" y="172185"/>
                    <a:pt x="3395874" y="400668"/>
                    <a:pt x="3370717" y="515924"/>
                  </a:cubicBezTo>
                  <a:cubicBezTo>
                    <a:pt x="3345560" y="631180"/>
                    <a:pt x="3346320" y="932525"/>
                    <a:pt x="3370717" y="1062196"/>
                  </a:cubicBezTo>
                  <a:cubicBezTo>
                    <a:pt x="3395114" y="1191867"/>
                    <a:pt x="3353821" y="1514499"/>
                    <a:pt x="3370717" y="1699513"/>
                  </a:cubicBezTo>
                  <a:cubicBezTo>
                    <a:pt x="3387613" y="1884527"/>
                    <a:pt x="3364622" y="1984528"/>
                    <a:pt x="3370717" y="2245785"/>
                  </a:cubicBezTo>
                  <a:cubicBezTo>
                    <a:pt x="3376812" y="2507042"/>
                    <a:pt x="3350520" y="2795861"/>
                    <a:pt x="3370717" y="3034845"/>
                  </a:cubicBezTo>
                  <a:cubicBezTo>
                    <a:pt x="3203087" y="3015979"/>
                    <a:pt x="2993039" y="3067876"/>
                    <a:pt x="2696574" y="3034845"/>
                  </a:cubicBezTo>
                  <a:cubicBezTo>
                    <a:pt x="2400109" y="3001814"/>
                    <a:pt x="2183442" y="3046726"/>
                    <a:pt x="1955016" y="3034845"/>
                  </a:cubicBezTo>
                  <a:cubicBezTo>
                    <a:pt x="1726590" y="3022964"/>
                    <a:pt x="1434179" y="3015637"/>
                    <a:pt x="1280872" y="3034845"/>
                  </a:cubicBezTo>
                  <a:cubicBezTo>
                    <a:pt x="1127565" y="3054053"/>
                    <a:pt x="401692" y="3057569"/>
                    <a:pt x="0" y="3034845"/>
                  </a:cubicBezTo>
                  <a:cubicBezTo>
                    <a:pt x="-889" y="2810554"/>
                    <a:pt x="8541" y="2656265"/>
                    <a:pt x="0" y="2427876"/>
                  </a:cubicBezTo>
                  <a:cubicBezTo>
                    <a:pt x="-8541" y="2199487"/>
                    <a:pt x="5194" y="2042139"/>
                    <a:pt x="0" y="1851255"/>
                  </a:cubicBezTo>
                  <a:cubicBezTo>
                    <a:pt x="-5194" y="1660371"/>
                    <a:pt x="9745" y="1529288"/>
                    <a:pt x="0" y="1335332"/>
                  </a:cubicBezTo>
                  <a:cubicBezTo>
                    <a:pt x="-9745" y="1141376"/>
                    <a:pt x="17678" y="933743"/>
                    <a:pt x="0" y="758711"/>
                  </a:cubicBezTo>
                  <a:cubicBezTo>
                    <a:pt x="-17678" y="583679"/>
                    <a:pt x="36697" y="23563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840305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2E18D893-A169-0B26-CD38-143F190D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462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47165 w 3370717"/>
                <a:gd name="connsiteY2" fmla="*/ 0 h 3034845"/>
                <a:gd name="connsiteX3" fmla="*/ 1921309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67666 h 3034845"/>
                <a:gd name="connsiteX7" fmla="*/ 3370717 w 3370717"/>
                <a:gd name="connsiteY7" fmla="*/ 1335332 h 3034845"/>
                <a:gd name="connsiteX8" fmla="*/ 3370717 w 3370717"/>
                <a:gd name="connsiteY8" fmla="*/ 2002998 h 3034845"/>
                <a:gd name="connsiteX9" fmla="*/ 3370717 w 3370717"/>
                <a:gd name="connsiteY9" fmla="*/ 3034845 h 3034845"/>
                <a:gd name="connsiteX10" fmla="*/ 2730281 w 3370717"/>
                <a:gd name="connsiteY10" fmla="*/ 3034845 h 3034845"/>
                <a:gd name="connsiteX11" fmla="*/ 2022430 w 3370717"/>
                <a:gd name="connsiteY11" fmla="*/ 3034845 h 3034845"/>
                <a:gd name="connsiteX12" fmla="*/ 1348287 w 3370717"/>
                <a:gd name="connsiteY12" fmla="*/ 3034845 h 3034845"/>
                <a:gd name="connsiteX13" fmla="*/ 741558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458224 h 3034845"/>
                <a:gd name="connsiteX16" fmla="*/ 0 w 3370717"/>
                <a:gd name="connsiteY16" fmla="*/ 1942301 h 3034845"/>
                <a:gd name="connsiteX17" fmla="*/ 0 w 3370717"/>
                <a:gd name="connsiteY17" fmla="*/ 1396029 h 3034845"/>
                <a:gd name="connsiteX18" fmla="*/ 0 w 3370717"/>
                <a:gd name="connsiteY18" fmla="*/ 880105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88899" y="22697"/>
                    <a:pt x="348079" y="22170"/>
                    <a:pt x="573022" y="0"/>
                  </a:cubicBezTo>
                  <a:cubicBezTo>
                    <a:pt x="797965" y="-22170"/>
                    <a:pt x="1081275" y="5278"/>
                    <a:pt x="1247165" y="0"/>
                  </a:cubicBezTo>
                  <a:cubicBezTo>
                    <a:pt x="1413055" y="-5278"/>
                    <a:pt x="1689130" y="-30368"/>
                    <a:pt x="1921309" y="0"/>
                  </a:cubicBezTo>
                  <a:cubicBezTo>
                    <a:pt x="2153488" y="30368"/>
                    <a:pt x="2364354" y="-4030"/>
                    <a:pt x="2662866" y="0"/>
                  </a:cubicBezTo>
                  <a:cubicBezTo>
                    <a:pt x="2961378" y="4030"/>
                    <a:pt x="3126628" y="-19004"/>
                    <a:pt x="3370717" y="0"/>
                  </a:cubicBezTo>
                  <a:cubicBezTo>
                    <a:pt x="3380875" y="190392"/>
                    <a:pt x="3357086" y="346249"/>
                    <a:pt x="3370717" y="667666"/>
                  </a:cubicBezTo>
                  <a:cubicBezTo>
                    <a:pt x="3384348" y="989083"/>
                    <a:pt x="3390303" y="1117060"/>
                    <a:pt x="3370717" y="1335332"/>
                  </a:cubicBezTo>
                  <a:cubicBezTo>
                    <a:pt x="3351131" y="1553604"/>
                    <a:pt x="3380506" y="1701053"/>
                    <a:pt x="3370717" y="2002998"/>
                  </a:cubicBezTo>
                  <a:cubicBezTo>
                    <a:pt x="3360928" y="2304943"/>
                    <a:pt x="3370146" y="2701457"/>
                    <a:pt x="3370717" y="3034845"/>
                  </a:cubicBezTo>
                  <a:cubicBezTo>
                    <a:pt x="3148572" y="3008071"/>
                    <a:pt x="3000908" y="3045464"/>
                    <a:pt x="2730281" y="3034845"/>
                  </a:cubicBezTo>
                  <a:cubicBezTo>
                    <a:pt x="2459654" y="3024226"/>
                    <a:pt x="2206895" y="3024643"/>
                    <a:pt x="2022430" y="3034845"/>
                  </a:cubicBezTo>
                  <a:cubicBezTo>
                    <a:pt x="1837965" y="3045047"/>
                    <a:pt x="1596730" y="3065437"/>
                    <a:pt x="1348287" y="3034845"/>
                  </a:cubicBezTo>
                  <a:cubicBezTo>
                    <a:pt x="1099844" y="3004253"/>
                    <a:pt x="982137" y="3011810"/>
                    <a:pt x="741558" y="3034845"/>
                  </a:cubicBezTo>
                  <a:cubicBezTo>
                    <a:pt x="500979" y="3057880"/>
                    <a:pt x="251660" y="3017246"/>
                    <a:pt x="0" y="3034845"/>
                  </a:cubicBezTo>
                  <a:cubicBezTo>
                    <a:pt x="23360" y="2845875"/>
                    <a:pt x="16148" y="2586030"/>
                    <a:pt x="0" y="2458224"/>
                  </a:cubicBezTo>
                  <a:cubicBezTo>
                    <a:pt x="-16148" y="2330418"/>
                    <a:pt x="23906" y="2114844"/>
                    <a:pt x="0" y="1942301"/>
                  </a:cubicBezTo>
                  <a:cubicBezTo>
                    <a:pt x="-23906" y="1769758"/>
                    <a:pt x="4865" y="1572715"/>
                    <a:pt x="0" y="1396029"/>
                  </a:cubicBezTo>
                  <a:cubicBezTo>
                    <a:pt x="-4865" y="1219343"/>
                    <a:pt x="5599" y="1020354"/>
                    <a:pt x="0" y="880105"/>
                  </a:cubicBezTo>
                  <a:cubicBezTo>
                    <a:pt x="-5599" y="739856"/>
                    <a:pt x="43244" y="282750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93702" y="1450"/>
                    <a:pt x="430733" y="13622"/>
                    <a:pt x="573022" y="0"/>
                  </a:cubicBezTo>
                  <a:cubicBezTo>
                    <a:pt x="715311" y="-13622"/>
                    <a:pt x="1013793" y="-21479"/>
                    <a:pt x="1146044" y="0"/>
                  </a:cubicBezTo>
                  <a:cubicBezTo>
                    <a:pt x="1278295" y="21479"/>
                    <a:pt x="1589679" y="1389"/>
                    <a:pt x="1820187" y="0"/>
                  </a:cubicBezTo>
                  <a:cubicBezTo>
                    <a:pt x="2050695" y="-1389"/>
                    <a:pt x="2110750" y="541"/>
                    <a:pt x="2393209" y="0"/>
                  </a:cubicBezTo>
                  <a:cubicBezTo>
                    <a:pt x="2675668" y="-541"/>
                    <a:pt x="2966843" y="48328"/>
                    <a:pt x="3370717" y="0"/>
                  </a:cubicBezTo>
                  <a:cubicBezTo>
                    <a:pt x="3397758" y="310347"/>
                    <a:pt x="3339471" y="393260"/>
                    <a:pt x="3370717" y="667666"/>
                  </a:cubicBezTo>
                  <a:cubicBezTo>
                    <a:pt x="3401963" y="942072"/>
                    <a:pt x="3396120" y="1045851"/>
                    <a:pt x="3370717" y="1335332"/>
                  </a:cubicBezTo>
                  <a:cubicBezTo>
                    <a:pt x="3345314" y="1624813"/>
                    <a:pt x="3350812" y="1629637"/>
                    <a:pt x="3370717" y="1881604"/>
                  </a:cubicBezTo>
                  <a:cubicBezTo>
                    <a:pt x="3390622" y="2133571"/>
                    <a:pt x="3330290" y="2578934"/>
                    <a:pt x="3370717" y="3034845"/>
                  </a:cubicBezTo>
                  <a:cubicBezTo>
                    <a:pt x="3209671" y="3059030"/>
                    <a:pt x="2945665" y="3028282"/>
                    <a:pt x="2662866" y="3034845"/>
                  </a:cubicBezTo>
                  <a:cubicBezTo>
                    <a:pt x="2380067" y="3041408"/>
                    <a:pt x="2265744" y="3013058"/>
                    <a:pt x="2089845" y="3034845"/>
                  </a:cubicBezTo>
                  <a:cubicBezTo>
                    <a:pt x="1913946" y="3056632"/>
                    <a:pt x="1655997" y="3027019"/>
                    <a:pt x="1483115" y="3034845"/>
                  </a:cubicBezTo>
                  <a:cubicBezTo>
                    <a:pt x="1310233" y="3042672"/>
                    <a:pt x="1113924" y="3038750"/>
                    <a:pt x="808972" y="3034845"/>
                  </a:cubicBezTo>
                  <a:cubicBezTo>
                    <a:pt x="504020" y="3030940"/>
                    <a:pt x="259728" y="3002684"/>
                    <a:pt x="0" y="3034845"/>
                  </a:cubicBezTo>
                  <a:cubicBezTo>
                    <a:pt x="-6915" y="2722020"/>
                    <a:pt x="17050" y="2630331"/>
                    <a:pt x="0" y="2397528"/>
                  </a:cubicBezTo>
                  <a:cubicBezTo>
                    <a:pt x="-17050" y="2164725"/>
                    <a:pt x="-8032" y="2033740"/>
                    <a:pt x="0" y="1851255"/>
                  </a:cubicBezTo>
                  <a:cubicBezTo>
                    <a:pt x="8032" y="1668770"/>
                    <a:pt x="18959" y="1365154"/>
                    <a:pt x="0" y="1213938"/>
                  </a:cubicBezTo>
                  <a:cubicBezTo>
                    <a:pt x="-18959" y="1062722"/>
                    <a:pt x="-10985" y="838465"/>
                    <a:pt x="0" y="637317"/>
                  </a:cubicBezTo>
                  <a:cubicBezTo>
                    <a:pt x="10985" y="436169"/>
                    <a:pt x="29332" y="1477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290670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6DA2EE-A417-9C98-D3DF-970C4108ABEC}"/>
              </a:ext>
            </a:extLst>
          </p:cNvPr>
          <p:cNvSpPr txBox="1"/>
          <p:nvPr/>
        </p:nvSpPr>
        <p:spPr>
          <a:xfrm>
            <a:off x="6737230" y="3400154"/>
            <a:ext cx="5279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PESBackground()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call any of these background subtraction methods; polynomial, Shirley and linear step functions.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5B3C-8D2B-46A9-8312-6FFEC150B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871" y="4403653"/>
            <a:ext cx="5421129" cy="204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3D2B4-A4A3-44F7-808B-8AE51E88E94B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‘Example_003_PES_Background_Curves.mlx’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767AE-2006-470F-8C5F-0356B155C3C1}"/>
              </a:ext>
            </a:extLst>
          </p:cNvPr>
          <p:cNvSpPr txBox="1"/>
          <p:nvPr/>
        </p:nvSpPr>
        <p:spPr>
          <a:xfrm>
            <a:off x="6717550" y="4174608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PESBackground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64928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Simulating the photoelectron intensity contributions of an N-layered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F4336-F207-4049-AC96-36DA5623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00940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88488 w 7712967"/>
              <a:gd name="connsiteY1" fmla="*/ 0 h 2994011"/>
              <a:gd name="connsiteX2" fmla="*/ 976976 w 7712967"/>
              <a:gd name="connsiteY2" fmla="*/ 0 h 2994011"/>
              <a:gd name="connsiteX3" fmla="*/ 1619723 w 7712967"/>
              <a:gd name="connsiteY3" fmla="*/ 0 h 2994011"/>
              <a:gd name="connsiteX4" fmla="*/ 2108211 w 7712967"/>
              <a:gd name="connsiteY4" fmla="*/ 0 h 2994011"/>
              <a:gd name="connsiteX5" fmla="*/ 2828088 w 7712967"/>
              <a:gd name="connsiteY5" fmla="*/ 0 h 2994011"/>
              <a:gd name="connsiteX6" fmla="*/ 3239446 w 7712967"/>
              <a:gd name="connsiteY6" fmla="*/ 0 h 2994011"/>
              <a:gd name="connsiteX7" fmla="*/ 3805064 w 7712967"/>
              <a:gd name="connsiteY7" fmla="*/ 0 h 2994011"/>
              <a:gd name="connsiteX8" fmla="*/ 4216422 w 7712967"/>
              <a:gd name="connsiteY8" fmla="*/ 0 h 2994011"/>
              <a:gd name="connsiteX9" fmla="*/ 4936299 w 7712967"/>
              <a:gd name="connsiteY9" fmla="*/ 0 h 2994011"/>
              <a:gd name="connsiteX10" fmla="*/ 5347657 w 7712967"/>
              <a:gd name="connsiteY10" fmla="*/ 0 h 2994011"/>
              <a:gd name="connsiteX11" fmla="*/ 6144664 w 7712967"/>
              <a:gd name="connsiteY11" fmla="*/ 0 h 2994011"/>
              <a:gd name="connsiteX12" fmla="*/ 6864541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28742 h 2994011"/>
              <a:gd name="connsiteX15" fmla="*/ 7712967 w 7712967"/>
              <a:gd name="connsiteY15" fmla="*/ 1167664 h 2994011"/>
              <a:gd name="connsiteX16" fmla="*/ 7712967 w 7712967"/>
              <a:gd name="connsiteY16" fmla="*/ 1706586 h 2994011"/>
              <a:gd name="connsiteX17" fmla="*/ 7712967 w 7712967"/>
              <a:gd name="connsiteY17" fmla="*/ 2215568 h 2994011"/>
              <a:gd name="connsiteX18" fmla="*/ 7712967 w 7712967"/>
              <a:gd name="connsiteY18" fmla="*/ 2994011 h 2994011"/>
              <a:gd name="connsiteX19" fmla="*/ 7147349 w 7712967"/>
              <a:gd name="connsiteY19" fmla="*/ 2994011 h 2994011"/>
              <a:gd name="connsiteX20" fmla="*/ 6658862 w 7712967"/>
              <a:gd name="connsiteY20" fmla="*/ 2994011 h 2994011"/>
              <a:gd name="connsiteX21" fmla="*/ 6016114 w 7712967"/>
              <a:gd name="connsiteY21" fmla="*/ 2994011 h 2994011"/>
              <a:gd name="connsiteX22" fmla="*/ 5527626 w 7712967"/>
              <a:gd name="connsiteY22" fmla="*/ 2994011 h 2994011"/>
              <a:gd name="connsiteX23" fmla="*/ 5116268 w 7712967"/>
              <a:gd name="connsiteY23" fmla="*/ 2994011 h 2994011"/>
              <a:gd name="connsiteX24" fmla="*/ 4627780 w 7712967"/>
              <a:gd name="connsiteY24" fmla="*/ 2994011 h 2994011"/>
              <a:gd name="connsiteX25" fmla="*/ 3985033 w 7712967"/>
              <a:gd name="connsiteY25" fmla="*/ 2994011 h 2994011"/>
              <a:gd name="connsiteX26" fmla="*/ 3188026 w 7712967"/>
              <a:gd name="connsiteY26" fmla="*/ 2994011 h 2994011"/>
              <a:gd name="connsiteX27" fmla="*/ 2776668 w 7712967"/>
              <a:gd name="connsiteY27" fmla="*/ 2994011 h 2994011"/>
              <a:gd name="connsiteX28" fmla="*/ 2288180 w 7712967"/>
              <a:gd name="connsiteY28" fmla="*/ 2994011 h 2994011"/>
              <a:gd name="connsiteX29" fmla="*/ 1491174 w 7712967"/>
              <a:gd name="connsiteY29" fmla="*/ 2994011 h 2994011"/>
              <a:gd name="connsiteX30" fmla="*/ 1079815 w 7712967"/>
              <a:gd name="connsiteY30" fmla="*/ 2994011 h 2994011"/>
              <a:gd name="connsiteX31" fmla="*/ 0 w 7712967"/>
              <a:gd name="connsiteY31" fmla="*/ 2994011 h 2994011"/>
              <a:gd name="connsiteX32" fmla="*/ 0 w 7712967"/>
              <a:gd name="connsiteY32" fmla="*/ 2335329 h 2994011"/>
              <a:gd name="connsiteX33" fmla="*/ 0 w 7712967"/>
              <a:gd name="connsiteY33" fmla="*/ 1766466 h 2994011"/>
              <a:gd name="connsiteX34" fmla="*/ 0 w 7712967"/>
              <a:gd name="connsiteY34" fmla="*/ 1197604 h 2994011"/>
              <a:gd name="connsiteX35" fmla="*/ 0 w 7712967"/>
              <a:gd name="connsiteY35" fmla="*/ 538922 h 2994011"/>
              <a:gd name="connsiteX36" fmla="*/ 0 w 7712967"/>
              <a:gd name="connsiteY36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70490" y="2353"/>
                  <a:pt x="380240" y="-20991"/>
                  <a:pt x="488488" y="0"/>
                </a:cubicBezTo>
                <a:cubicBezTo>
                  <a:pt x="596736" y="20991"/>
                  <a:pt x="789367" y="-6376"/>
                  <a:pt x="976976" y="0"/>
                </a:cubicBezTo>
                <a:cubicBezTo>
                  <a:pt x="1164585" y="6376"/>
                  <a:pt x="1364622" y="22756"/>
                  <a:pt x="1619723" y="0"/>
                </a:cubicBezTo>
                <a:cubicBezTo>
                  <a:pt x="1874824" y="-22756"/>
                  <a:pt x="1927418" y="-4023"/>
                  <a:pt x="2108211" y="0"/>
                </a:cubicBezTo>
                <a:cubicBezTo>
                  <a:pt x="2289004" y="4023"/>
                  <a:pt x="2555798" y="-5029"/>
                  <a:pt x="2828088" y="0"/>
                </a:cubicBezTo>
                <a:cubicBezTo>
                  <a:pt x="3100378" y="5029"/>
                  <a:pt x="3038883" y="12176"/>
                  <a:pt x="3239446" y="0"/>
                </a:cubicBezTo>
                <a:cubicBezTo>
                  <a:pt x="3440009" y="-12176"/>
                  <a:pt x="3557881" y="11089"/>
                  <a:pt x="3805064" y="0"/>
                </a:cubicBezTo>
                <a:cubicBezTo>
                  <a:pt x="4052247" y="-11089"/>
                  <a:pt x="4050396" y="16581"/>
                  <a:pt x="4216422" y="0"/>
                </a:cubicBezTo>
                <a:cubicBezTo>
                  <a:pt x="4382448" y="-16581"/>
                  <a:pt x="4777865" y="-11516"/>
                  <a:pt x="4936299" y="0"/>
                </a:cubicBezTo>
                <a:cubicBezTo>
                  <a:pt x="5094733" y="11516"/>
                  <a:pt x="5190645" y="6816"/>
                  <a:pt x="5347657" y="0"/>
                </a:cubicBezTo>
                <a:cubicBezTo>
                  <a:pt x="5504669" y="-6816"/>
                  <a:pt x="5762775" y="-6929"/>
                  <a:pt x="6144664" y="0"/>
                </a:cubicBezTo>
                <a:cubicBezTo>
                  <a:pt x="6526553" y="6929"/>
                  <a:pt x="6531388" y="24071"/>
                  <a:pt x="6864541" y="0"/>
                </a:cubicBezTo>
                <a:cubicBezTo>
                  <a:pt x="7197694" y="-24071"/>
                  <a:pt x="7413817" y="1836"/>
                  <a:pt x="7712967" y="0"/>
                </a:cubicBezTo>
                <a:cubicBezTo>
                  <a:pt x="7685965" y="200061"/>
                  <a:pt x="7707782" y="383373"/>
                  <a:pt x="7712967" y="628742"/>
                </a:cubicBezTo>
                <a:cubicBezTo>
                  <a:pt x="7718152" y="874111"/>
                  <a:pt x="7709616" y="900550"/>
                  <a:pt x="7712967" y="1167664"/>
                </a:cubicBezTo>
                <a:cubicBezTo>
                  <a:pt x="7716318" y="1434778"/>
                  <a:pt x="7712999" y="1474383"/>
                  <a:pt x="7712967" y="1706586"/>
                </a:cubicBezTo>
                <a:cubicBezTo>
                  <a:pt x="7712935" y="1938789"/>
                  <a:pt x="7737217" y="2075966"/>
                  <a:pt x="7712967" y="2215568"/>
                </a:cubicBezTo>
                <a:cubicBezTo>
                  <a:pt x="7688717" y="2355170"/>
                  <a:pt x="7744594" y="2763914"/>
                  <a:pt x="7712967" y="2994011"/>
                </a:cubicBezTo>
                <a:cubicBezTo>
                  <a:pt x="7459061" y="2980221"/>
                  <a:pt x="7368016" y="3013804"/>
                  <a:pt x="7147349" y="2994011"/>
                </a:cubicBezTo>
                <a:cubicBezTo>
                  <a:pt x="6926682" y="2974218"/>
                  <a:pt x="6898500" y="2986822"/>
                  <a:pt x="6658862" y="2994011"/>
                </a:cubicBezTo>
                <a:cubicBezTo>
                  <a:pt x="6419224" y="3001200"/>
                  <a:pt x="6201377" y="3015626"/>
                  <a:pt x="6016114" y="2994011"/>
                </a:cubicBezTo>
                <a:cubicBezTo>
                  <a:pt x="5830851" y="2972396"/>
                  <a:pt x="5675274" y="3010419"/>
                  <a:pt x="5527626" y="2994011"/>
                </a:cubicBezTo>
                <a:cubicBezTo>
                  <a:pt x="5379978" y="2977603"/>
                  <a:pt x="5274865" y="2984520"/>
                  <a:pt x="5116268" y="2994011"/>
                </a:cubicBezTo>
                <a:cubicBezTo>
                  <a:pt x="4957671" y="3003502"/>
                  <a:pt x="4851159" y="2983366"/>
                  <a:pt x="4627780" y="2994011"/>
                </a:cubicBezTo>
                <a:cubicBezTo>
                  <a:pt x="4404401" y="3004656"/>
                  <a:pt x="4280014" y="2996621"/>
                  <a:pt x="3985033" y="2994011"/>
                </a:cubicBezTo>
                <a:cubicBezTo>
                  <a:pt x="3690052" y="2991401"/>
                  <a:pt x="3349087" y="3012576"/>
                  <a:pt x="3188026" y="2994011"/>
                </a:cubicBezTo>
                <a:cubicBezTo>
                  <a:pt x="3026965" y="2975446"/>
                  <a:pt x="2884646" y="2979464"/>
                  <a:pt x="2776668" y="2994011"/>
                </a:cubicBezTo>
                <a:cubicBezTo>
                  <a:pt x="2668690" y="3008558"/>
                  <a:pt x="2502409" y="2989734"/>
                  <a:pt x="2288180" y="2994011"/>
                </a:cubicBezTo>
                <a:cubicBezTo>
                  <a:pt x="2073951" y="2998288"/>
                  <a:pt x="1703551" y="2980095"/>
                  <a:pt x="1491174" y="2994011"/>
                </a:cubicBezTo>
                <a:cubicBezTo>
                  <a:pt x="1278797" y="3007927"/>
                  <a:pt x="1282620" y="2992754"/>
                  <a:pt x="1079815" y="2994011"/>
                </a:cubicBezTo>
                <a:cubicBezTo>
                  <a:pt x="877010" y="2995268"/>
                  <a:pt x="518678" y="2951118"/>
                  <a:pt x="0" y="2994011"/>
                </a:cubicBezTo>
                <a:cubicBezTo>
                  <a:pt x="5995" y="2844040"/>
                  <a:pt x="-16087" y="2613507"/>
                  <a:pt x="0" y="2335329"/>
                </a:cubicBezTo>
                <a:cubicBezTo>
                  <a:pt x="16087" y="2057151"/>
                  <a:pt x="-18446" y="1893356"/>
                  <a:pt x="0" y="1766466"/>
                </a:cubicBezTo>
                <a:cubicBezTo>
                  <a:pt x="18446" y="1639576"/>
                  <a:pt x="-14961" y="1373287"/>
                  <a:pt x="0" y="1197604"/>
                </a:cubicBezTo>
                <a:cubicBezTo>
                  <a:pt x="14961" y="1021921"/>
                  <a:pt x="-28677" y="725003"/>
                  <a:pt x="0" y="538922"/>
                </a:cubicBezTo>
                <a:cubicBezTo>
                  <a:pt x="28677" y="352841"/>
                  <a:pt x="-18943" y="251028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18976" y="-18844"/>
                  <a:pt x="274916" y="8023"/>
                  <a:pt x="411358" y="0"/>
                </a:cubicBezTo>
                <a:cubicBezTo>
                  <a:pt x="547800" y="-8023"/>
                  <a:pt x="750290" y="21059"/>
                  <a:pt x="976976" y="0"/>
                </a:cubicBezTo>
                <a:cubicBezTo>
                  <a:pt x="1203662" y="-21059"/>
                  <a:pt x="1439033" y="22753"/>
                  <a:pt x="1773982" y="0"/>
                </a:cubicBezTo>
                <a:cubicBezTo>
                  <a:pt x="2108931" y="-22753"/>
                  <a:pt x="2326117" y="-6384"/>
                  <a:pt x="2570989" y="0"/>
                </a:cubicBezTo>
                <a:cubicBezTo>
                  <a:pt x="2815861" y="6384"/>
                  <a:pt x="3075387" y="13267"/>
                  <a:pt x="3290866" y="0"/>
                </a:cubicBezTo>
                <a:cubicBezTo>
                  <a:pt x="3506345" y="-13267"/>
                  <a:pt x="3599621" y="-16779"/>
                  <a:pt x="3702224" y="0"/>
                </a:cubicBezTo>
                <a:cubicBezTo>
                  <a:pt x="3804827" y="16779"/>
                  <a:pt x="4121837" y="33819"/>
                  <a:pt x="4422101" y="0"/>
                </a:cubicBezTo>
                <a:cubicBezTo>
                  <a:pt x="4722365" y="-33819"/>
                  <a:pt x="4878780" y="-19134"/>
                  <a:pt x="5141978" y="0"/>
                </a:cubicBezTo>
                <a:cubicBezTo>
                  <a:pt x="5405176" y="19134"/>
                  <a:pt x="5566776" y="25758"/>
                  <a:pt x="5784725" y="0"/>
                </a:cubicBezTo>
                <a:cubicBezTo>
                  <a:pt x="6002674" y="-25758"/>
                  <a:pt x="6220593" y="-12012"/>
                  <a:pt x="6427472" y="0"/>
                </a:cubicBezTo>
                <a:cubicBezTo>
                  <a:pt x="6634351" y="12012"/>
                  <a:pt x="6794854" y="-20817"/>
                  <a:pt x="6915960" y="0"/>
                </a:cubicBezTo>
                <a:cubicBezTo>
                  <a:pt x="7037066" y="20817"/>
                  <a:pt x="7529436" y="-29435"/>
                  <a:pt x="7712967" y="0"/>
                </a:cubicBezTo>
                <a:cubicBezTo>
                  <a:pt x="7714925" y="230536"/>
                  <a:pt x="7731483" y="320288"/>
                  <a:pt x="7712967" y="538922"/>
                </a:cubicBezTo>
                <a:cubicBezTo>
                  <a:pt x="7694451" y="757556"/>
                  <a:pt x="7735469" y="916066"/>
                  <a:pt x="7712967" y="1137724"/>
                </a:cubicBezTo>
                <a:cubicBezTo>
                  <a:pt x="7690465" y="1359382"/>
                  <a:pt x="7710588" y="1483167"/>
                  <a:pt x="7712967" y="1646706"/>
                </a:cubicBezTo>
                <a:cubicBezTo>
                  <a:pt x="7715346" y="1810245"/>
                  <a:pt x="7714998" y="2010653"/>
                  <a:pt x="7712967" y="2215568"/>
                </a:cubicBezTo>
                <a:cubicBezTo>
                  <a:pt x="7710936" y="2420483"/>
                  <a:pt x="7747991" y="2638111"/>
                  <a:pt x="7712967" y="2994011"/>
                </a:cubicBezTo>
                <a:cubicBezTo>
                  <a:pt x="7550261" y="2998765"/>
                  <a:pt x="7457125" y="2976617"/>
                  <a:pt x="7301609" y="2994011"/>
                </a:cubicBezTo>
                <a:cubicBezTo>
                  <a:pt x="7146093" y="3011405"/>
                  <a:pt x="6934051" y="3003570"/>
                  <a:pt x="6735991" y="2994011"/>
                </a:cubicBezTo>
                <a:cubicBezTo>
                  <a:pt x="6537931" y="2984452"/>
                  <a:pt x="6460832" y="2978604"/>
                  <a:pt x="6324633" y="2994011"/>
                </a:cubicBezTo>
                <a:cubicBezTo>
                  <a:pt x="6188434" y="3009418"/>
                  <a:pt x="5975543" y="3024724"/>
                  <a:pt x="5681886" y="2994011"/>
                </a:cubicBezTo>
                <a:cubicBezTo>
                  <a:pt x="5388229" y="2963298"/>
                  <a:pt x="5294097" y="3007446"/>
                  <a:pt x="5116268" y="2994011"/>
                </a:cubicBezTo>
                <a:cubicBezTo>
                  <a:pt x="4938439" y="2980576"/>
                  <a:pt x="4714210" y="2998180"/>
                  <a:pt x="4550651" y="2994011"/>
                </a:cubicBezTo>
                <a:cubicBezTo>
                  <a:pt x="4387092" y="2989842"/>
                  <a:pt x="4111408" y="2999733"/>
                  <a:pt x="3907903" y="2994011"/>
                </a:cubicBezTo>
                <a:cubicBezTo>
                  <a:pt x="3704398" y="2988289"/>
                  <a:pt x="3447618" y="2997587"/>
                  <a:pt x="3265156" y="2994011"/>
                </a:cubicBezTo>
                <a:cubicBezTo>
                  <a:pt x="3082694" y="2990435"/>
                  <a:pt x="3049678" y="3009176"/>
                  <a:pt x="2853798" y="2994011"/>
                </a:cubicBezTo>
                <a:cubicBezTo>
                  <a:pt x="2657918" y="2978846"/>
                  <a:pt x="2566859" y="2993590"/>
                  <a:pt x="2288180" y="2994011"/>
                </a:cubicBezTo>
                <a:cubicBezTo>
                  <a:pt x="2009501" y="2994432"/>
                  <a:pt x="2027210" y="3004835"/>
                  <a:pt x="1876822" y="2994011"/>
                </a:cubicBezTo>
                <a:cubicBezTo>
                  <a:pt x="1726434" y="2983187"/>
                  <a:pt x="1610132" y="2982398"/>
                  <a:pt x="1465464" y="2994011"/>
                </a:cubicBezTo>
                <a:cubicBezTo>
                  <a:pt x="1320796" y="3005624"/>
                  <a:pt x="1067103" y="3011963"/>
                  <a:pt x="822716" y="2994011"/>
                </a:cubicBezTo>
                <a:cubicBezTo>
                  <a:pt x="578329" y="2976059"/>
                  <a:pt x="184419" y="3013293"/>
                  <a:pt x="0" y="2994011"/>
                </a:cubicBezTo>
                <a:cubicBezTo>
                  <a:pt x="8080" y="2716937"/>
                  <a:pt x="22047" y="2662990"/>
                  <a:pt x="0" y="2425149"/>
                </a:cubicBezTo>
                <a:cubicBezTo>
                  <a:pt x="-22047" y="2187308"/>
                  <a:pt x="-5777" y="2096302"/>
                  <a:pt x="0" y="1916167"/>
                </a:cubicBezTo>
                <a:cubicBezTo>
                  <a:pt x="5777" y="1736032"/>
                  <a:pt x="-21967" y="1410678"/>
                  <a:pt x="0" y="1257485"/>
                </a:cubicBezTo>
                <a:cubicBezTo>
                  <a:pt x="21967" y="1104292"/>
                  <a:pt x="-9893" y="943166"/>
                  <a:pt x="0" y="658682"/>
                </a:cubicBezTo>
                <a:cubicBezTo>
                  <a:pt x="9893" y="374198"/>
                  <a:pt x="-27607" y="1345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12640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0D067-8939-41DA-A68E-66A81DC5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1" y="3542468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11358 w 7712967"/>
              <a:gd name="connsiteY1" fmla="*/ 0 h 2994011"/>
              <a:gd name="connsiteX2" fmla="*/ 976976 w 7712967"/>
              <a:gd name="connsiteY2" fmla="*/ 0 h 2994011"/>
              <a:gd name="connsiteX3" fmla="*/ 1465464 w 7712967"/>
              <a:gd name="connsiteY3" fmla="*/ 0 h 2994011"/>
              <a:gd name="connsiteX4" fmla="*/ 1953952 w 7712967"/>
              <a:gd name="connsiteY4" fmla="*/ 0 h 2994011"/>
              <a:gd name="connsiteX5" fmla="*/ 2750958 w 7712967"/>
              <a:gd name="connsiteY5" fmla="*/ 0 h 2994011"/>
              <a:gd name="connsiteX6" fmla="*/ 3162316 w 7712967"/>
              <a:gd name="connsiteY6" fmla="*/ 0 h 2994011"/>
              <a:gd name="connsiteX7" fmla="*/ 3727934 w 7712967"/>
              <a:gd name="connsiteY7" fmla="*/ 0 h 2994011"/>
              <a:gd name="connsiteX8" fmla="*/ 4139292 w 7712967"/>
              <a:gd name="connsiteY8" fmla="*/ 0 h 2994011"/>
              <a:gd name="connsiteX9" fmla="*/ 4704910 w 7712967"/>
              <a:gd name="connsiteY9" fmla="*/ 0 h 2994011"/>
              <a:gd name="connsiteX10" fmla="*/ 5501916 w 7712967"/>
              <a:gd name="connsiteY10" fmla="*/ 0 h 2994011"/>
              <a:gd name="connsiteX11" fmla="*/ 6144664 w 7712967"/>
              <a:gd name="connsiteY11" fmla="*/ 0 h 2994011"/>
              <a:gd name="connsiteX12" fmla="*/ 6941670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58682 h 2994011"/>
              <a:gd name="connsiteX15" fmla="*/ 7712967 w 7712967"/>
              <a:gd name="connsiteY15" fmla="*/ 1287425 h 2994011"/>
              <a:gd name="connsiteX16" fmla="*/ 7712967 w 7712967"/>
              <a:gd name="connsiteY16" fmla="*/ 1796407 h 2994011"/>
              <a:gd name="connsiteX17" fmla="*/ 7712967 w 7712967"/>
              <a:gd name="connsiteY17" fmla="*/ 2305388 h 2994011"/>
              <a:gd name="connsiteX18" fmla="*/ 7712967 w 7712967"/>
              <a:gd name="connsiteY18" fmla="*/ 2994011 h 2994011"/>
              <a:gd name="connsiteX19" fmla="*/ 7224479 w 7712967"/>
              <a:gd name="connsiteY19" fmla="*/ 2994011 h 2994011"/>
              <a:gd name="connsiteX20" fmla="*/ 6504602 w 7712967"/>
              <a:gd name="connsiteY20" fmla="*/ 2994011 h 2994011"/>
              <a:gd name="connsiteX21" fmla="*/ 6093244 w 7712967"/>
              <a:gd name="connsiteY21" fmla="*/ 2994011 h 2994011"/>
              <a:gd name="connsiteX22" fmla="*/ 5296237 w 7712967"/>
              <a:gd name="connsiteY22" fmla="*/ 2994011 h 2994011"/>
              <a:gd name="connsiteX23" fmla="*/ 4653490 w 7712967"/>
              <a:gd name="connsiteY23" fmla="*/ 2994011 h 2994011"/>
              <a:gd name="connsiteX24" fmla="*/ 4242132 w 7712967"/>
              <a:gd name="connsiteY24" fmla="*/ 2994011 h 2994011"/>
              <a:gd name="connsiteX25" fmla="*/ 3753644 w 7712967"/>
              <a:gd name="connsiteY25" fmla="*/ 2994011 h 2994011"/>
              <a:gd name="connsiteX26" fmla="*/ 3342286 w 7712967"/>
              <a:gd name="connsiteY26" fmla="*/ 2994011 h 2994011"/>
              <a:gd name="connsiteX27" fmla="*/ 2699538 w 7712967"/>
              <a:gd name="connsiteY27" fmla="*/ 2994011 h 2994011"/>
              <a:gd name="connsiteX28" fmla="*/ 1902532 w 7712967"/>
              <a:gd name="connsiteY28" fmla="*/ 2994011 h 2994011"/>
              <a:gd name="connsiteX29" fmla="*/ 1259785 w 7712967"/>
              <a:gd name="connsiteY29" fmla="*/ 2994011 h 2994011"/>
              <a:gd name="connsiteX30" fmla="*/ 0 w 7712967"/>
              <a:gd name="connsiteY30" fmla="*/ 2994011 h 2994011"/>
              <a:gd name="connsiteX31" fmla="*/ 0 w 7712967"/>
              <a:gd name="connsiteY31" fmla="*/ 2395209 h 2994011"/>
              <a:gd name="connsiteX32" fmla="*/ 0 w 7712967"/>
              <a:gd name="connsiteY32" fmla="*/ 1796407 h 2994011"/>
              <a:gd name="connsiteX33" fmla="*/ 0 w 7712967"/>
              <a:gd name="connsiteY33" fmla="*/ 1257485 h 2994011"/>
              <a:gd name="connsiteX34" fmla="*/ 0 w 7712967"/>
              <a:gd name="connsiteY34" fmla="*/ 658682 h 2994011"/>
              <a:gd name="connsiteX35" fmla="*/ 0 w 7712967"/>
              <a:gd name="connsiteY35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46703" y="19444"/>
                  <a:pt x="268284" y="1863"/>
                  <a:pt x="411358" y="0"/>
                </a:cubicBezTo>
                <a:cubicBezTo>
                  <a:pt x="554432" y="-1863"/>
                  <a:pt x="702153" y="-20601"/>
                  <a:pt x="976976" y="0"/>
                </a:cubicBezTo>
                <a:cubicBezTo>
                  <a:pt x="1251799" y="20601"/>
                  <a:pt x="1252628" y="-8157"/>
                  <a:pt x="1465464" y="0"/>
                </a:cubicBezTo>
                <a:cubicBezTo>
                  <a:pt x="1678300" y="8157"/>
                  <a:pt x="1817600" y="-4539"/>
                  <a:pt x="1953952" y="0"/>
                </a:cubicBezTo>
                <a:cubicBezTo>
                  <a:pt x="2090304" y="4539"/>
                  <a:pt x="2458660" y="17732"/>
                  <a:pt x="2750958" y="0"/>
                </a:cubicBezTo>
                <a:cubicBezTo>
                  <a:pt x="3043256" y="-17732"/>
                  <a:pt x="2986985" y="19729"/>
                  <a:pt x="3162316" y="0"/>
                </a:cubicBezTo>
                <a:cubicBezTo>
                  <a:pt x="3337647" y="-19729"/>
                  <a:pt x="3583793" y="-22133"/>
                  <a:pt x="3727934" y="0"/>
                </a:cubicBezTo>
                <a:cubicBezTo>
                  <a:pt x="3872075" y="22133"/>
                  <a:pt x="3999561" y="-7141"/>
                  <a:pt x="4139292" y="0"/>
                </a:cubicBezTo>
                <a:cubicBezTo>
                  <a:pt x="4279023" y="7141"/>
                  <a:pt x="4487236" y="8971"/>
                  <a:pt x="4704910" y="0"/>
                </a:cubicBezTo>
                <a:cubicBezTo>
                  <a:pt x="4922584" y="-8971"/>
                  <a:pt x="5163832" y="-34510"/>
                  <a:pt x="5501916" y="0"/>
                </a:cubicBezTo>
                <a:cubicBezTo>
                  <a:pt x="5840000" y="34510"/>
                  <a:pt x="6005205" y="28080"/>
                  <a:pt x="6144664" y="0"/>
                </a:cubicBezTo>
                <a:cubicBezTo>
                  <a:pt x="6284123" y="-28080"/>
                  <a:pt x="6742077" y="-13176"/>
                  <a:pt x="6941670" y="0"/>
                </a:cubicBezTo>
                <a:cubicBezTo>
                  <a:pt x="7141263" y="13176"/>
                  <a:pt x="7496386" y="-12207"/>
                  <a:pt x="7712967" y="0"/>
                </a:cubicBezTo>
                <a:cubicBezTo>
                  <a:pt x="7727642" y="181806"/>
                  <a:pt x="7706906" y="466906"/>
                  <a:pt x="7712967" y="658682"/>
                </a:cubicBezTo>
                <a:cubicBezTo>
                  <a:pt x="7719028" y="850458"/>
                  <a:pt x="7690022" y="982939"/>
                  <a:pt x="7712967" y="1287425"/>
                </a:cubicBezTo>
                <a:cubicBezTo>
                  <a:pt x="7735912" y="1591911"/>
                  <a:pt x="7721135" y="1647392"/>
                  <a:pt x="7712967" y="1796407"/>
                </a:cubicBezTo>
                <a:cubicBezTo>
                  <a:pt x="7704799" y="1945422"/>
                  <a:pt x="7705373" y="2147920"/>
                  <a:pt x="7712967" y="2305388"/>
                </a:cubicBezTo>
                <a:cubicBezTo>
                  <a:pt x="7720561" y="2462856"/>
                  <a:pt x="7713898" y="2676214"/>
                  <a:pt x="7712967" y="2994011"/>
                </a:cubicBezTo>
                <a:cubicBezTo>
                  <a:pt x="7570061" y="3000273"/>
                  <a:pt x="7393505" y="3014395"/>
                  <a:pt x="7224479" y="2994011"/>
                </a:cubicBezTo>
                <a:cubicBezTo>
                  <a:pt x="7055453" y="2973627"/>
                  <a:pt x="6863372" y="3024429"/>
                  <a:pt x="6504602" y="2994011"/>
                </a:cubicBezTo>
                <a:cubicBezTo>
                  <a:pt x="6145832" y="2963593"/>
                  <a:pt x="6195418" y="3007705"/>
                  <a:pt x="6093244" y="2994011"/>
                </a:cubicBezTo>
                <a:cubicBezTo>
                  <a:pt x="5991070" y="2980317"/>
                  <a:pt x="5656391" y="2962029"/>
                  <a:pt x="5296237" y="2994011"/>
                </a:cubicBezTo>
                <a:cubicBezTo>
                  <a:pt x="4936083" y="3025993"/>
                  <a:pt x="4787857" y="2974479"/>
                  <a:pt x="4653490" y="2994011"/>
                </a:cubicBezTo>
                <a:cubicBezTo>
                  <a:pt x="4519123" y="3013543"/>
                  <a:pt x="4336188" y="2979216"/>
                  <a:pt x="4242132" y="2994011"/>
                </a:cubicBezTo>
                <a:cubicBezTo>
                  <a:pt x="4148076" y="3008806"/>
                  <a:pt x="3931540" y="2983440"/>
                  <a:pt x="3753644" y="2994011"/>
                </a:cubicBezTo>
                <a:cubicBezTo>
                  <a:pt x="3575748" y="3004582"/>
                  <a:pt x="3427656" y="3006997"/>
                  <a:pt x="3342286" y="2994011"/>
                </a:cubicBezTo>
                <a:cubicBezTo>
                  <a:pt x="3256916" y="2981025"/>
                  <a:pt x="2925334" y="2989201"/>
                  <a:pt x="2699538" y="2994011"/>
                </a:cubicBezTo>
                <a:cubicBezTo>
                  <a:pt x="2473742" y="2998821"/>
                  <a:pt x="2284987" y="3023550"/>
                  <a:pt x="1902532" y="2994011"/>
                </a:cubicBezTo>
                <a:cubicBezTo>
                  <a:pt x="1520077" y="2964472"/>
                  <a:pt x="1433038" y="2974135"/>
                  <a:pt x="1259785" y="2994011"/>
                </a:cubicBezTo>
                <a:cubicBezTo>
                  <a:pt x="1086532" y="3013887"/>
                  <a:pt x="510587" y="3019778"/>
                  <a:pt x="0" y="2994011"/>
                </a:cubicBezTo>
                <a:cubicBezTo>
                  <a:pt x="329" y="2751417"/>
                  <a:pt x="-157" y="2694542"/>
                  <a:pt x="0" y="2395209"/>
                </a:cubicBezTo>
                <a:cubicBezTo>
                  <a:pt x="157" y="2095876"/>
                  <a:pt x="27595" y="2026825"/>
                  <a:pt x="0" y="1796407"/>
                </a:cubicBezTo>
                <a:cubicBezTo>
                  <a:pt x="-27595" y="1565989"/>
                  <a:pt x="16288" y="1517880"/>
                  <a:pt x="0" y="1257485"/>
                </a:cubicBezTo>
                <a:cubicBezTo>
                  <a:pt x="-16288" y="997090"/>
                  <a:pt x="-17867" y="876865"/>
                  <a:pt x="0" y="658682"/>
                </a:cubicBezTo>
                <a:cubicBezTo>
                  <a:pt x="17867" y="440499"/>
                  <a:pt x="4828" y="290244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53056" y="6358"/>
                  <a:pt x="243005" y="6784"/>
                  <a:pt x="411358" y="0"/>
                </a:cubicBezTo>
                <a:cubicBezTo>
                  <a:pt x="579711" y="-6784"/>
                  <a:pt x="713412" y="352"/>
                  <a:pt x="899846" y="0"/>
                </a:cubicBezTo>
                <a:cubicBezTo>
                  <a:pt x="1086280" y="-352"/>
                  <a:pt x="1150532" y="2382"/>
                  <a:pt x="1388334" y="0"/>
                </a:cubicBezTo>
                <a:cubicBezTo>
                  <a:pt x="1626136" y="-2382"/>
                  <a:pt x="1804877" y="6725"/>
                  <a:pt x="2031081" y="0"/>
                </a:cubicBezTo>
                <a:cubicBezTo>
                  <a:pt x="2257285" y="-6725"/>
                  <a:pt x="2291524" y="-2752"/>
                  <a:pt x="2519569" y="0"/>
                </a:cubicBezTo>
                <a:cubicBezTo>
                  <a:pt x="2747614" y="2752"/>
                  <a:pt x="3111559" y="-18075"/>
                  <a:pt x="3316576" y="0"/>
                </a:cubicBezTo>
                <a:cubicBezTo>
                  <a:pt x="3521593" y="18075"/>
                  <a:pt x="3673159" y="856"/>
                  <a:pt x="3959323" y="0"/>
                </a:cubicBezTo>
                <a:cubicBezTo>
                  <a:pt x="4245487" y="-856"/>
                  <a:pt x="4365315" y="1963"/>
                  <a:pt x="4756330" y="0"/>
                </a:cubicBezTo>
                <a:cubicBezTo>
                  <a:pt x="5147345" y="-1963"/>
                  <a:pt x="5275429" y="4070"/>
                  <a:pt x="5553336" y="0"/>
                </a:cubicBezTo>
                <a:cubicBezTo>
                  <a:pt x="5831243" y="-4070"/>
                  <a:pt x="6012480" y="-34768"/>
                  <a:pt x="6273213" y="0"/>
                </a:cubicBezTo>
                <a:cubicBezTo>
                  <a:pt x="6533946" y="34768"/>
                  <a:pt x="6659006" y="-13956"/>
                  <a:pt x="6915960" y="0"/>
                </a:cubicBezTo>
                <a:cubicBezTo>
                  <a:pt x="7172914" y="13956"/>
                  <a:pt x="7434457" y="1148"/>
                  <a:pt x="7712967" y="0"/>
                </a:cubicBezTo>
                <a:cubicBezTo>
                  <a:pt x="7730529" y="149392"/>
                  <a:pt x="7710122" y="404158"/>
                  <a:pt x="7712967" y="568862"/>
                </a:cubicBezTo>
                <a:cubicBezTo>
                  <a:pt x="7715812" y="733566"/>
                  <a:pt x="7723642" y="1045688"/>
                  <a:pt x="7712967" y="1167664"/>
                </a:cubicBezTo>
                <a:cubicBezTo>
                  <a:pt x="7702292" y="1289640"/>
                  <a:pt x="7699048" y="1424382"/>
                  <a:pt x="7712967" y="1676646"/>
                </a:cubicBezTo>
                <a:cubicBezTo>
                  <a:pt x="7726886" y="1928910"/>
                  <a:pt x="7718245" y="2125125"/>
                  <a:pt x="7712967" y="2275448"/>
                </a:cubicBezTo>
                <a:cubicBezTo>
                  <a:pt x="7707689" y="2425771"/>
                  <a:pt x="7745283" y="2659274"/>
                  <a:pt x="7712967" y="2994011"/>
                </a:cubicBezTo>
                <a:cubicBezTo>
                  <a:pt x="7599659" y="2992981"/>
                  <a:pt x="7419548" y="2981743"/>
                  <a:pt x="7301609" y="2994011"/>
                </a:cubicBezTo>
                <a:cubicBezTo>
                  <a:pt x="7183670" y="3006279"/>
                  <a:pt x="6918416" y="2979186"/>
                  <a:pt x="6658862" y="2994011"/>
                </a:cubicBezTo>
                <a:cubicBezTo>
                  <a:pt x="6399308" y="3008836"/>
                  <a:pt x="6207576" y="3030622"/>
                  <a:pt x="5861855" y="2994011"/>
                </a:cubicBezTo>
                <a:cubicBezTo>
                  <a:pt x="5516134" y="2957400"/>
                  <a:pt x="5559176" y="3002620"/>
                  <a:pt x="5373367" y="2994011"/>
                </a:cubicBezTo>
                <a:cubicBezTo>
                  <a:pt x="5187558" y="2985402"/>
                  <a:pt x="5043279" y="2965818"/>
                  <a:pt x="4730620" y="2994011"/>
                </a:cubicBezTo>
                <a:cubicBezTo>
                  <a:pt x="4417961" y="3022204"/>
                  <a:pt x="4427834" y="2983322"/>
                  <a:pt x="4319262" y="2994011"/>
                </a:cubicBezTo>
                <a:cubicBezTo>
                  <a:pt x="4210690" y="3004700"/>
                  <a:pt x="3786766" y="2988565"/>
                  <a:pt x="3599385" y="2994011"/>
                </a:cubicBezTo>
                <a:cubicBezTo>
                  <a:pt x="3412004" y="2999457"/>
                  <a:pt x="3279101" y="2975439"/>
                  <a:pt x="3188026" y="2994011"/>
                </a:cubicBezTo>
                <a:cubicBezTo>
                  <a:pt x="3096951" y="3012583"/>
                  <a:pt x="2744514" y="3020426"/>
                  <a:pt x="2622409" y="2994011"/>
                </a:cubicBezTo>
                <a:cubicBezTo>
                  <a:pt x="2500304" y="2967596"/>
                  <a:pt x="2281472" y="3014269"/>
                  <a:pt x="2056791" y="2994011"/>
                </a:cubicBezTo>
                <a:cubicBezTo>
                  <a:pt x="1832110" y="2973753"/>
                  <a:pt x="1809851" y="3005826"/>
                  <a:pt x="1645433" y="2994011"/>
                </a:cubicBezTo>
                <a:cubicBezTo>
                  <a:pt x="1481015" y="2982196"/>
                  <a:pt x="1098142" y="2959052"/>
                  <a:pt x="925556" y="2994011"/>
                </a:cubicBezTo>
                <a:cubicBezTo>
                  <a:pt x="752970" y="3028970"/>
                  <a:pt x="455004" y="2989107"/>
                  <a:pt x="0" y="2994011"/>
                </a:cubicBezTo>
                <a:cubicBezTo>
                  <a:pt x="11592" y="2756189"/>
                  <a:pt x="7749" y="2601220"/>
                  <a:pt x="0" y="2395209"/>
                </a:cubicBezTo>
                <a:cubicBezTo>
                  <a:pt x="-7749" y="2189198"/>
                  <a:pt x="15672" y="2042744"/>
                  <a:pt x="0" y="1856287"/>
                </a:cubicBezTo>
                <a:cubicBezTo>
                  <a:pt x="-15672" y="1669830"/>
                  <a:pt x="30990" y="1436385"/>
                  <a:pt x="0" y="1197604"/>
                </a:cubicBezTo>
                <a:cubicBezTo>
                  <a:pt x="-30990" y="958823"/>
                  <a:pt x="28369" y="838086"/>
                  <a:pt x="0" y="628742"/>
                </a:cubicBezTo>
                <a:cubicBezTo>
                  <a:pt x="-28369" y="419398"/>
                  <a:pt x="18626" y="2435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222792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C39E56-DAEE-4EF5-875B-6AD3752D3492}"/>
              </a:ext>
            </a:extLst>
          </p:cNvPr>
          <p:cNvSpPr txBox="1"/>
          <p:nvPr/>
        </p:nvSpPr>
        <p:spPr>
          <a:xfrm>
            <a:off x="7991475" y="531332"/>
            <a:ext cx="420052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Arial Nova Cond" panose="020B0506020202020204" pitchFamily="34" charset="0"/>
              </a:rPr>
              <a:t>Tools can be used to fit the photon energy dependence of PES data.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simulate photoelectron intensity contributions of an N-layer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solved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view_nlayer_sample()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the defined N-layer model sample stack.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overlayer_calc()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determine thickness of an overlayer on a bulk substrate using PES.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48753-8F47-4B88-9587-A10C566968D0}"/>
              </a:ext>
            </a:extLst>
          </p:cNvPr>
          <p:cNvSpPr txBox="1"/>
          <p:nvPr/>
        </p:nvSpPr>
        <p:spPr>
          <a:xfrm>
            <a:off x="571500" y="667435"/>
            <a:ext cx="71342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pes_model_2L = nlayer_pes_model(500:1200,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'SiO2'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{2.0, Inf});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D009B-2665-4344-AF6F-C475841F3B75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‘Example_020_Multilayer_PES_Modelling.mlx’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964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B5B2A6D-33E1-4765-BE02-A5EDC5A54775}"/>
              </a:ext>
            </a:extLst>
          </p:cNvPr>
          <p:cNvGrpSpPr/>
          <p:nvPr/>
        </p:nvGrpSpPr>
        <p:grpSpPr>
          <a:xfrm>
            <a:off x="9540600" y="498100"/>
            <a:ext cx="2600600" cy="6309099"/>
            <a:chOff x="9426300" y="156894"/>
            <a:chExt cx="2730775" cy="66249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4D6D54-3441-4C82-BD82-DF27408096CD}"/>
                </a:ext>
              </a:extLst>
            </p:cNvPr>
            <p:cNvGrpSpPr/>
            <p:nvPr/>
          </p:nvGrpSpPr>
          <p:grpSpPr>
            <a:xfrm>
              <a:off x="9426300" y="156894"/>
              <a:ext cx="2727600" cy="2226042"/>
              <a:chOff x="9426300" y="156894"/>
              <a:chExt cx="2727600" cy="2226042"/>
            </a:xfrm>
          </p:grpSpPr>
          <p:pic>
            <p:nvPicPr>
              <p:cNvPr id="29" name="Picture 28" descr="Chart, histogram&#10;&#10;Description automatically generated">
                <a:extLst>
                  <a:ext uri="{FF2B5EF4-FFF2-40B4-BE49-F238E27FC236}">
                    <a16:creationId xmlns:a16="http://schemas.microsoft.com/office/drawing/2014/main" id="{A320862A-CE1B-4034-92A4-78C2642391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67" r="9000"/>
              <a:stretch/>
            </p:blipFill>
            <p:spPr>
              <a:xfrm>
                <a:off x="9426300" y="156894"/>
                <a:ext cx="2727600" cy="22260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07F72-30AB-4498-ACFE-04AB2E172986}"/>
                  </a:ext>
                </a:extLst>
              </p:cNvPr>
              <p:cNvSpPr txBox="1"/>
              <p:nvPr/>
            </p:nvSpPr>
            <p:spPr>
              <a:xfrm>
                <a:off x="9852551" y="288363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Al(2p)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C793-4D31-41B6-AE6E-F0D27547AB1D}"/>
                </a:ext>
              </a:extLst>
            </p:cNvPr>
            <p:cNvGrpSpPr/>
            <p:nvPr/>
          </p:nvGrpSpPr>
          <p:grpSpPr>
            <a:xfrm>
              <a:off x="9426300" y="2421323"/>
              <a:ext cx="2727600" cy="2158419"/>
              <a:chOff x="9426300" y="2421323"/>
              <a:chExt cx="2727600" cy="2158419"/>
            </a:xfrm>
          </p:grpSpPr>
          <p:pic>
            <p:nvPicPr>
              <p:cNvPr id="32" name="Picture 31" descr="Chart, histogram&#10;&#10;Description automatically generated">
                <a:extLst>
                  <a:ext uri="{FF2B5EF4-FFF2-40B4-BE49-F238E27FC236}">
                    <a16:creationId xmlns:a16="http://schemas.microsoft.com/office/drawing/2014/main" id="{4A3C9D31-A688-4316-97FE-37230275F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82" r="6267"/>
              <a:stretch/>
            </p:blipFill>
            <p:spPr>
              <a:xfrm>
                <a:off x="9426300" y="2421323"/>
                <a:ext cx="2727600" cy="21584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7BCE56-2885-4B45-96F6-D1FBA40140B0}"/>
                  </a:ext>
                </a:extLst>
              </p:cNvPr>
              <p:cNvSpPr txBox="1"/>
              <p:nvPr/>
            </p:nvSpPr>
            <p:spPr>
              <a:xfrm>
                <a:off x="9849376" y="25267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In(3d)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79E76F-7FA3-4F56-95E7-865E75A4AE7A}"/>
                </a:ext>
              </a:extLst>
            </p:cNvPr>
            <p:cNvGrpSpPr/>
            <p:nvPr/>
          </p:nvGrpSpPr>
          <p:grpSpPr>
            <a:xfrm>
              <a:off x="9429475" y="4612207"/>
              <a:ext cx="2727600" cy="2169593"/>
              <a:chOff x="9429475" y="4612207"/>
              <a:chExt cx="2727600" cy="2169593"/>
            </a:xfrm>
          </p:grpSpPr>
          <p:pic>
            <p:nvPicPr>
              <p:cNvPr id="35" name="Picture 34" descr="Chart, histogram&#10;&#10;Description automatically generated">
                <a:extLst>
                  <a:ext uri="{FF2B5EF4-FFF2-40B4-BE49-F238E27FC236}">
                    <a16:creationId xmlns:a16="http://schemas.microsoft.com/office/drawing/2014/main" id="{A52FE44B-CB55-4DCD-AEA8-970618CC5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 r="6800"/>
              <a:stretch/>
            </p:blipFill>
            <p:spPr>
              <a:xfrm>
                <a:off x="9429475" y="4612207"/>
                <a:ext cx="2727600" cy="21695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231779-EB35-4F78-A532-622E5ED19142}"/>
                  </a:ext>
                </a:extLst>
              </p:cNvPr>
              <p:cNvSpPr txBox="1"/>
              <p:nvPr/>
            </p:nvSpPr>
            <p:spPr>
              <a:xfrm>
                <a:off x="9849376" y="47238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As(3d)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photoelectron spectroscopy data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A56832-4977-442D-A10D-890C90B0084D}"/>
              </a:ext>
            </a:extLst>
          </p:cNvPr>
          <p:cNvGrpSpPr/>
          <p:nvPr/>
        </p:nvGrpSpPr>
        <p:grpSpPr>
          <a:xfrm>
            <a:off x="65115" y="482600"/>
            <a:ext cx="2068484" cy="6359500"/>
            <a:chOff x="65115" y="38100"/>
            <a:chExt cx="2213061" cy="6804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ADCC43-3BBE-46D9-A9F5-9DC97B1DBEB9}"/>
                </a:ext>
              </a:extLst>
            </p:cNvPr>
            <p:cNvGrpSpPr/>
            <p:nvPr/>
          </p:nvGrpSpPr>
          <p:grpSpPr>
            <a:xfrm>
              <a:off x="65115" y="38100"/>
              <a:ext cx="2121310" cy="6804000"/>
              <a:chOff x="10096500" y="0"/>
              <a:chExt cx="2088000" cy="675031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1F29F0B-C4AF-475E-B709-C7652E7ED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7219"/>
              <a:stretch/>
            </p:blipFill>
            <p:spPr>
              <a:xfrm>
                <a:off x="10096500" y="0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D17DF5E-F548-441A-A60D-1423887144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781" r="34438"/>
              <a:stretch/>
            </p:blipFill>
            <p:spPr>
              <a:xfrm>
                <a:off x="10096500" y="2289175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27AF15B-3A31-402B-AC12-D2E5EAA9E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562"/>
              <a:stretch/>
            </p:blipFill>
            <p:spPr>
              <a:xfrm>
                <a:off x="10096500" y="4575176"/>
                <a:ext cx="2088000" cy="2175137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E3E37-A814-41B3-9719-4A228B25A2E9}"/>
                </a:ext>
              </a:extLst>
            </p:cNvPr>
            <p:cNvSpPr txBox="1"/>
            <p:nvPr/>
          </p:nvSpPr>
          <p:spPr>
            <a:xfrm>
              <a:off x="340454" y="183473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location finder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1C1200-9232-46F0-A8A4-45874B20CADD}"/>
                </a:ext>
              </a:extLst>
            </p:cNvPr>
            <p:cNvSpPr txBox="1"/>
            <p:nvPr/>
          </p:nvSpPr>
          <p:spPr>
            <a:xfrm>
              <a:off x="381552" y="2514817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FWHM finder</a:t>
              </a:r>
              <a:endParaRPr lang="en-GB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5F520F-0DE2-4DA9-9A28-B8C4BABFB8A3}"/>
                </a:ext>
              </a:extLst>
            </p:cNvPr>
            <p:cNvSpPr txBox="1"/>
            <p:nvPr/>
          </p:nvSpPr>
          <p:spPr>
            <a:xfrm>
              <a:off x="1208470" y="5312278"/>
              <a:ext cx="1069706" cy="64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Fitting FDD for EB reference</a:t>
              </a:r>
              <a:endParaRPr lang="en-GB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91060-19BD-4387-AA80-6AD6E48C3594}"/>
              </a:ext>
            </a:extLst>
          </p:cNvPr>
          <p:cNvGrpSpPr/>
          <p:nvPr/>
        </p:nvGrpSpPr>
        <p:grpSpPr>
          <a:xfrm>
            <a:off x="2133601" y="520561"/>
            <a:ext cx="7371556" cy="5618031"/>
            <a:chOff x="3263457" y="714236"/>
            <a:chExt cx="6711599" cy="51150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E67BB5-081B-4321-B77A-851E1B646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11" t="20375" r="9175" b="295"/>
            <a:stretch/>
          </p:blipFill>
          <p:spPr>
            <a:xfrm>
              <a:off x="3263457" y="714236"/>
              <a:ext cx="6711599" cy="2529312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50778656">
                    <a:custGeom>
                      <a:avLst/>
                      <a:gdLst>
                        <a:gd name="connsiteX0" fmla="*/ 0 w 6032943"/>
                        <a:gd name="connsiteY0" fmla="*/ 0 h 2273556"/>
                        <a:gd name="connsiteX1" fmla="*/ 790986 w 6032943"/>
                        <a:gd name="connsiteY1" fmla="*/ 0 h 2273556"/>
                        <a:gd name="connsiteX2" fmla="*/ 1521642 w 6032943"/>
                        <a:gd name="connsiteY2" fmla="*/ 0 h 2273556"/>
                        <a:gd name="connsiteX3" fmla="*/ 2191969 w 6032943"/>
                        <a:gd name="connsiteY3" fmla="*/ 0 h 2273556"/>
                        <a:gd name="connsiteX4" fmla="*/ 2982955 w 6032943"/>
                        <a:gd name="connsiteY4" fmla="*/ 0 h 2273556"/>
                        <a:gd name="connsiteX5" fmla="*/ 3472294 w 6032943"/>
                        <a:gd name="connsiteY5" fmla="*/ 0 h 2273556"/>
                        <a:gd name="connsiteX6" fmla="*/ 4082291 w 6032943"/>
                        <a:gd name="connsiteY6" fmla="*/ 0 h 2273556"/>
                        <a:gd name="connsiteX7" fmla="*/ 4752618 w 6032943"/>
                        <a:gd name="connsiteY7" fmla="*/ 0 h 2273556"/>
                        <a:gd name="connsiteX8" fmla="*/ 5422945 w 6032943"/>
                        <a:gd name="connsiteY8" fmla="*/ 0 h 2273556"/>
                        <a:gd name="connsiteX9" fmla="*/ 6032943 w 6032943"/>
                        <a:gd name="connsiteY9" fmla="*/ 0 h 2273556"/>
                        <a:gd name="connsiteX10" fmla="*/ 6032943 w 6032943"/>
                        <a:gd name="connsiteY10" fmla="*/ 591125 h 2273556"/>
                        <a:gd name="connsiteX11" fmla="*/ 6032943 w 6032943"/>
                        <a:gd name="connsiteY11" fmla="*/ 1182249 h 2273556"/>
                        <a:gd name="connsiteX12" fmla="*/ 6032943 w 6032943"/>
                        <a:gd name="connsiteY12" fmla="*/ 1750638 h 2273556"/>
                        <a:gd name="connsiteX13" fmla="*/ 6032943 w 6032943"/>
                        <a:gd name="connsiteY13" fmla="*/ 2273556 h 2273556"/>
                        <a:gd name="connsiteX14" fmla="*/ 5543604 w 6032943"/>
                        <a:gd name="connsiteY14" fmla="*/ 2273556 h 2273556"/>
                        <a:gd name="connsiteX15" fmla="*/ 4933607 w 6032943"/>
                        <a:gd name="connsiteY15" fmla="*/ 2273556 h 2273556"/>
                        <a:gd name="connsiteX16" fmla="*/ 4323609 w 6032943"/>
                        <a:gd name="connsiteY16" fmla="*/ 2273556 h 2273556"/>
                        <a:gd name="connsiteX17" fmla="*/ 3653282 w 6032943"/>
                        <a:gd name="connsiteY17" fmla="*/ 2273556 h 2273556"/>
                        <a:gd name="connsiteX18" fmla="*/ 2862296 w 6032943"/>
                        <a:gd name="connsiteY18" fmla="*/ 2273556 h 2273556"/>
                        <a:gd name="connsiteX19" fmla="*/ 2191969 w 6032943"/>
                        <a:gd name="connsiteY19" fmla="*/ 2273556 h 2273556"/>
                        <a:gd name="connsiteX20" fmla="*/ 1702631 w 6032943"/>
                        <a:gd name="connsiteY20" fmla="*/ 2273556 h 2273556"/>
                        <a:gd name="connsiteX21" fmla="*/ 1032304 w 6032943"/>
                        <a:gd name="connsiteY21" fmla="*/ 2273556 h 2273556"/>
                        <a:gd name="connsiteX22" fmla="*/ 0 w 6032943"/>
                        <a:gd name="connsiteY22" fmla="*/ 2273556 h 2273556"/>
                        <a:gd name="connsiteX23" fmla="*/ 0 w 6032943"/>
                        <a:gd name="connsiteY23" fmla="*/ 1750638 h 2273556"/>
                        <a:gd name="connsiteX24" fmla="*/ 0 w 6032943"/>
                        <a:gd name="connsiteY24" fmla="*/ 1204985 h 2273556"/>
                        <a:gd name="connsiteX25" fmla="*/ 0 w 6032943"/>
                        <a:gd name="connsiteY25" fmla="*/ 704802 h 2273556"/>
                        <a:gd name="connsiteX26" fmla="*/ 0 w 6032943"/>
                        <a:gd name="connsiteY26" fmla="*/ 0 h 2273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032943" h="2273556" fill="none" extrusionOk="0">
                          <a:moveTo>
                            <a:pt x="0" y="0"/>
                          </a:moveTo>
                          <a:cubicBezTo>
                            <a:pt x="216236" y="-28666"/>
                            <a:pt x="572322" y="-37356"/>
                            <a:pt x="790986" y="0"/>
                          </a:cubicBezTo>
                          <a:cubicBezTo>
                            <a:pt x="1009650" y="37356"/>
                            <a:pt x="1192676" y="30829"/>
                            <a:pt x="1521642" y="0"/>
                          </a:cubicBezTo>
                          <a:cubicBezTo>
                            <a:pt x="1850608" y="-30829"/>
                            <a:pt x="1916843" y="5809"/>
                            <a:pt x="2191969" y="0"/>
                          </a:cubicBezTo>
                          <a:cubicBezTo>
                            <a:pt x="2467095" y="-5809"/>
                            <a:pt x="2630447" y="37964"/>
                            <a:pt x="2982955" y="0"/>
                          </a:cubicBezTo>
                          <a:cubicBezTo>
                            <a:pt x="3335463" y="-37964"/>
                            <a:pt x="3274843" y="19195"/>
                            <a:pt x="3472294" y="0"/>
                          </a:cubicBezTo>
                          <a:cubicBezTo>
                            <a:pt x="3669745" y="-19195"/>
                            <a:pt x="3903816" y="6771"/>
                            <a:pt x="4082291" y="0"/>
                          </a:cubicBezTo>
                          <a:cubicBezTo>
                            <a:pt x="4260766" y="-6771"/>
                            <a:pt x="4492100" y="12011"/>
                            <a:pt x="4752618" y="0"/>
                          </a:cubicBezTo>
                          <a:cubicBezTo>
                            <a:pt x="5013136" y="-12011"/>
                            <a:pt x="5288177" y="18802"/>
                            <a:pt x="5422945" y="0"/>
                          </a:cubicBezTo>
                          <a:cubicBezTo>
                            <a:pt x="5557713" y="-18802"/>
                            <a:pt x="5898311" y="18043"/>
                            <a:pt x="6032943" y="0"/>
                          </a:cubicBezTo>
                          <a:cubicBezTo>
                            <a:pt x="6052963" y="213916"/>
                            <a:pt x="6037341" y="463939"/>
                            <a:pt x="6032943" y="591125"/>
                          </a:cubicBezTo>
                          <a:cubicBezTo>
                            <a:pt x="6028545" y="718311"/>
                            <a:pt x="6028557" y="963963"/>
                            <a:pt x="6032943" y="1182249"/>
                          </a:cubicBezTo>
                          <a:cubicBezTo>
                            <a:pt x="6037329" y="1400535"/>
                            <a:pt x="6044358" y="1558149"/>
                            <a:pt x="6032943" y="1750638"/>
                          </a:cubicBezTo>
                          <a:cubicBezTo>
                            <a:pt x="6021528" y="1943127"/>
                            <a:pt x="6016039" y="2036069"/>
                            <a:pt x="6032943" y="2273556"/>
                          </a:cubicBezTo>
                          <a:cubicBezTo>
                            <a:pt x="5925037" y="2255903"/>
                            <a:pt x="5741710" y="2292902"/>
                            <a:pt x="5543604" y="2273556"/>
                          </a:cubicBezTo>
                          <a:cubicBezTo>
                            <a:pt x="5345498" y="2254210"/>
                            <a:pt x="5072982" y="2294608"/>
                            <a:pt x="4933607" y="2273556"/>
                          </a:cubicBezTo>
                          <a:cubicBezTo>
                            <a:pt x="4794232" y="2252504"/>
                            <a:pt x="4546887" y="2267733"/>
                            <a:pt x="4323609" y="2273556"/>
                          </a:cubicBezTo>
                          <a:cubicBezTo>
                            <a:pt x="4100331" y="2279379"/>
                            <a:pt x="3853533" y="2285752"/>
                            <a:pt x="3653282" y="2273556"/>
                          </a:cubicBezTo>
                          <a:cubicBezTo>
                            <a:pt x="3453031" y="2261360"/>
                            <a:pt x="3071228" y="2305603"/>
                            <a:pt x="2862296" y="2273556"/>
                          </a:cubicBezTo>
                          <a:cubicBezTo>
                            <a:pt x="2653364" y="2241509"/>
                            <a:pt x="2373097" y="2295139"/>
                            <a:pt x="2191969" y="2273556"/>
                          </a:cubicBezTo>
                          <a:cubicBezTo>
                            <a:pt x="2010841" y="2251973"/>
                            <a:pt x="1880437" y="2280809"/>
                            <a:pt x="1702631" y="2273556"/>
                          </a:cubicBezTo>
                          <a:cubicBezTo>
                            <a:pt x="1524825" y="2266303"/>
                            <a:pt x="1329332" y="2260788"/>
                            <a:pt x="1032304" y="2273556"/>
                          </a:cubicBezTo>
                          <a:cubicBezTo>
                            <a:pt x="735276" y="2286324"/>
                            <a:pt x="262855" y="2238714"/>
                            <a:pt x="0" y="2273556"/>
                          </a:cubicBezTo>
                          <a:cubicBezTo>
                            <a:pt x="-776" y="2032264"/>
                            <a:pt x="-14013" y="1973583"/>
                            <a:pt x="0" y="1750638"/>
                          </a:cubicBezTo>
                          <a:cubicBezTo>
                            <a:pt x="14013" y="1527693"/>
                            <a:pt x="-12633" y="1383929"/>
                            <a:pt x="0" y="1204985"/>
                          </a:cubicBezTo>
                          <a:cubicBezTo>
                            <a:pt x="12633" y="1026041"/>
                            <a:pt x="16671" y="882555"/>
                            <a:pt x="0" y="704802"/>
                          </a:cubicBezTo>
                          <a:cubicBezTo>
                            <a:pt x="-16671" y="527049"/>
                            <a:pt x="5552" y="217199"/>
                            <a:pt x="0" y="0"/>
                          </a:cubicBezTo>
                          <a:close/>
                        </a:path>
                        <a:path w="6032943" h="2273556" stroke="0" extrusionOk="0">
                          <a:moveTo>
                            <a:pt x="0" y="0"/>
                          </a:moveTo>
                          <a:cubicBezTo>
                            <a:pt x="184655" y="2461"/>
                            <a:pt x="350732" y="-9953"/>
                            <a:pt x="549668" y="0"/>
                          </a:cubicBezTo>
                          <a:cubicBezTo>
                            <a:pt x="748604" y="9953"/>
                            <a:pt x="1071883" y="10454"/>
                            <a:pt x="1280325" y="0"/>
                          </a:cubicBezTo>
                          <a:cubicBezTo>
                            <a:pt x="1488767" y="-10454"/>
                            <a:pt x="1761396" y="17971"/>
                            <a:pt x="1890322" y="0"/>
                          </a:cubicBezTo>
                          <a:cubicBezTo>
                            <a:pt x="2019248" y="-17971"/>
                            <a:pt x="2216519" y="-5645"/>
                            <a:pt x="2439990" y="0"/>
                          </a:cubicBezTo>
                          <a:cubicBezTo>
                            <a:pt x="2663461" y="5645"/>
                            <a:pt x="2861634" y="-1628"/>
                            <a:pt x="2989658" y="0"/>
                          </a:cubicBezTo>
                          <a:cubicBezTo>
                            <a:pt x="3117682" y="1628"/>
                            <a:pt x="3474348" y="25293"/>
                            <a:pt x="3780644" y="0"/>
                          </a:cubicBezTo>
                          <a:cubicBezTo>
                            <a:pt x="4086940" y="-25293"/>
                            <a:pt x="4114543" y="-13541"/>
                            <a:pt x="4269983" y="0"/>
                          </a:cubicBezTo>
                          <a:cubicBezTo>
                            <a:pt x="4425423" y="13541"/>
                            <a:pt x="4628054" y="-25107"/>
                            <a:pt x="4940310" y="0"/>
                          </a:cubicBezTo>
                          <a:cubicBezTo>
                            <a:pt x="5252566" y="25107"/>
                            <a:pt x="5779549" y="35719"/>
                            <a:pt x="6032943" y="0"/>
                          </a:cubicBezTo>
                          <a:cubicBezTo>
                            <a:pt x="6057834" y="220904"/>
                            <a:pt x="6011424" y="396820"/>
                            <a:pt x="6032943" y="568389"/>
                          </a:cubicBezTo>
                          <a:cubicBezTo>
                            <a:pt x="6054462" y="739958"/>
                            <a:pt x="6018137" y="839204"/>
                            <a:pt x="6032943" y="1091307"/>
                          </a:cubicBezTo>
                          <a:cubicBezTo>
                            <a:pt x="6047749" y="1343410"/>
                            <a:pt x="6028936" y="1394957"/>
                            <a:pt x="6032943" y="1614225"/>
                          </a:cubicBezTo>
                          <a:cubicBezTo>
                            <a:pt x="6036950" y="1833493"/>
                            <a:pt x="6006467" y="2131639"/>
                            <a:pt x="6032943" y="2273556"/>
                          </a:cubicBezTo>
                          <a:cubicBezTo>
                            <a:pt x="5874112" y="2250657"/>
                            <a:pt x="5619493" y="2283397"/>
                            <a:pt x="5302287" y="2273556"/>
                          </a:cubicBezTo>
                          <a:cubicBezTo>
                            <a:pt x="4985081" y="2263715"/>
                            <a:pt x="4710854" y="2245986"/>
                            <a:pt x="4511301" y="2273556"/>
                          </a:cubicBezTo>
                          <a:cubicBezTo>
                            <a:pt x="4311748" y="2301126"/>
                            <a:pt x="3957707" y="2298050"/>
                            <a:pt x="3720315" y="2273556"/>
                          </a:cubicBezTo>
                          <a:cubicBezTo>
                            <a:pt x="3482923" y="2249062"/>
                            <a:pt x="3336697" y="2249935"/>
                            <a:pt x="3230976" y="2273556"/>
                          </a:cubicBezTo>
                          <a:cubicBezTo>
                            <a:pt x="3125255" y="2297177"/>
                            <a:pt x="2754270" y="2263677"/>
                            <a:pt x="2500320" y="2273556"/>
                          </a:cubicBezTo>
                          <a:cubicBezTo>
                            <a:pt x="2246370" y="2283435"/>
                            <a:pt x="1972927" y="2250793"/>
                            <a:pt x="1769663" y="2273556"/>
                          </a:cubicBezTo>
                          <a:cubicBezTo>
                            <a:pt x="1566399" y="2296319"/>
                            <a:pt x="1423796" y="2260739"/>
                            <a:pt x="1159666" y="2273556"/>
                          </a:cubicBezTo>
                          <a:cubicBezTo>
                            <a:pt x="895536" y="2286373"/>
                            <a:pt x="293783" y="2250210"/>
                            <a:pt x="0" y="2273556"/>
                          </a:cubicBezTo>
                          <a:cubicBezTo>
                            <a:pt x="-7886" y="2079879"/>
                            <a:pt x="-11637" y="1893829"/>
                            <a:pt x="0" y="1682431"/>
                          </a:cubicBezTo>
                          <a:cubicBezTo>
                            <a:pt x="11637" y="1471034"/>
                            <a:pt x="-22866" y="1365268"/>
                            <a:pt x="0" y="1182249"/>
                          </a:cubicBezTo>
                          <a:cubicBezTo>
                            <a:pt x="22866" y="999230"/>
                            <a:pt x="7631" y="748499"/>
                            <a:pt x="0" y="568389"/>
                          </a:cubicBezTo>
                          <a:cubicBezTo>
                            <a:pt x="-7631" y="388279"/>
                            <a:pt x="13109" y="20860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/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550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blipFill>
                  <a:blip r:embed="rId7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BFEBD-0529-429F-9231-FAED68138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031" t="19552" r="8909" b="303"/>
            <a:stretch/>
          </p:blipFill>
          <p:spPr>
            <a:xfrm>
              <a:off x="3263457" y="3285649"/>
              <a:ext cx="6709218" cy="2543650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640264287">
                    <a:custGeom>
                      <a:avLst/>
                      <a:gdLst>
                        <a:gd name="connsiteX0" fmla="*/ 0 w 6010081"/>
                        <a:gd name="connsiteY0" fmla="*/ 0 h 2286444"/>
                        <a:gd name="connsiteX1" fmla="*/ 607686 w 6010081"/>
                        <a:gd name="connsiteY1" fmla="*/ 0 h 2286444"/>
                        <a:gd name="connsiteX2" fmla="*/ 1095170 w 6010081"/>
                        <a:gd name="connsiteY2" fmla="*/ 0 h 2286444"/>
                        <a:gd name="connsiteX3" fmla="*/ 1823058 w 6010081"/>
                        <a:gd name="connsiteY3" fmla="*/ 0 h 2286444"/>
                        <a:gd name="connsiteX4" fmla="*/ 2611046 w 6010081"/>
                        <a:gd name="connsiteY4" fmla="*/ 0 h 2286444"/>
                        <a:gd name="connsiteX5" fmla="*/ 3098531 w 6010081"/>
                        <a:gd name="connsiteY5" fmla="*/ 0 h 2286444"/>
                        <a:gd name="connsiteX6" fmla="*/ 3586015 w 6010081"/>
                        <a:gd name="connsiteY6" fmla="*/ 0 h 2286444"/>
                        <a:gd name="connsiteX7" fmla="*/ 4133600 w 6010081"/>
                        <a:gd name="connsiteY7" fmla="*/ 0 h 2286444"/>
                        <a:gd name="connsiteX8" fmla="*/ 4621085 w 6010081"/>
                        <a:gd name="connsiteY8" fmla="*/ 0 h 2286444"/>
                        <a:gd name="connsiteX9" fmla="*/ 5108569 w 6010081"/>
                        <a:gd name="connsiteY9" fmla="*/ 0 h 2286444"/>
                        <a:gd name="connsiteX10" fmla="*/ 6010081 w 6010081"/>
                        <a:gd name="connsiteY10" fmla="*/ 0 h 2286444"/>
                        <a:gd name="connsiteX11" fmla="*/ 6010081 w 6010081"/>
                        <a:gd name="connsiteY11" fmla="*/ 548747 h 2286444"/>
                        <a:gd name="connsiteX12" fmla="*/ 6010081 w 6010081"/>
                        <a:gd name="connsiteY12" fmla="*/ 1166086 h 2286444"/>
                        <a:gd name="connsiteX13" fmla="*/ 6010081 w 6010081"/>
                        <a:gd name="connsiteY13" fmla="*/ 1737697 h 2286444"/>
                        <a:gd name="connsiteX14" fmla="*/ 6010081 w 6010081"/>
                        <a:gd name="connsiteY14" fmla="*/ 2286444 h 2286444"/>
                        <a:gd name="connsiteX15" fmla="*/ 5462496 w 6010081"/>
                        <a:gd name="connsiteY15" fmla="*/ 2286444 h 2286444"/>
                        <a:gd name="connsiteX16" fmla="*/ 4794709 w 6010081"/>
                        <a:gd name="connsiteY16" fmla="*/ 2286444 h 2286444"/>
                        <a:gd name="connsiteX17" fmla="*/ 4187023 w 6010081"/>
                        <a:gd name="connsiteY17" fmla="*/ 2286444 h 2286444"/>
                        <a:gd name="connsiteX18" fmla="*/ 3399035 w 6010081"/>
                        <a:gd name="connsiteY18" fmla="*/ 2286444 h 2286444"/>
                        <a:gd name="connsiteX19" fmla="*/ 2611046 w 6010081"/>
                        <a:gd name="connsiteY19" fmla="*/ 2286444 h 2286444"/>
                        <a:gd name="connsiteX20" fmla="*/ 2063461 w 6010081"/>
                        <a:gd name="connsiteY20" fmla="*/ 2286444 h 2286444"/>
                        <a:gd name="connsiteX21" fmla="*/ 1575977 w 6010081"/>
                        <a:gd name="connsiteY21" fmla="*/ 2286444 h 2286444"/>
                        <a:gd name="connsiteX22" fmla="*/ 1088492 w 6010081"/>
                        <a:gd name="connsiteY22" fmla="*/ 2286444 h 2286444"/>
                        <a:gd name="connsiteX23" fmla="*/ 0 w 6010081"/>
                        <a:gd name="connsiteY23" fmla="*/ 2286444 h 2286444"/>
                        <a:gd name="connsiteX24" fmla="*/ 0 w 6010081"/>
                        <a:gd name="connsiteY24" fmla="*/ 1737697 h 2286444"/>
                        <a:gd name="connsiteX25" fmla="*/ 0 w 6010081"/>
                        <a:gd name="connsiteY25" fmla="*/ 1234680 h 2286444"/>
                        <a:gd name="connsiteX26" fmla="*/ 0 w 6010081"/>
                        <a:gd name="connsiteY26" fmla="*/ 685933 h 2286444"/>
                        <a:gd name="connsiteX27" fmla="*/ 0 w 6010081"/>
                        <a:gd name="connsiteY27" fmla="*/ 0 h 2286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6010081" h="2286444" fill="none" extrusionOk="0">
                          <a:moveTo>
                            <a:pt x="0" y="0"/>
                          </a:moveTo>
                          <a:cubicBezTo>
                            <a:pt x="302250" y="-15852"/>
                            <a:pt x="365513" y="-17579"/>
                            <a:pt x="607686" y="0"/>
                          </a:cubicBezTo>
                          <a:cubicBezTo>
                            <a:pt x="849859" y="17579"/>
                            <a:pt x="868784" y="-12487"/>
                            <a:pt x="1095170" y="0"/>
                          </a:cubicBezTo>
                          <a:cubicBezTo>
                            <a:pt x="1321556" y="12487"/>
                            <a:pt x="1641219" y="35381"/>
                            <a:pt x="1823058" y="0"/>
                          </a:cubicBezTo>
                          <a:cubicBezTo>
                            <a:pt x="2004897" y="-35381"/>
                            <a:pt x="2306660" y="9582"/>
                            <a:pt x="2611046" y="0"/>
                          </a:cubicBezTo>
                          <a:cubicBezTo>
                            <a:pt x="2915432" y="-9582"/>
                            <a:pt x="2862059" y="-17672"/>
                            <a:pt x="3098531" y="0"/>
                          </a:cubicBezTo>
                          <a:cubicBezTo>
                            <a:pt x="3335004" y="17672"/>
                            <a:pt x="3451411" y="8242"/>
                            <a:pt x="3586015" y="0"/>
                          </a:cubicBezTo>
                          <a:cubicBezTo>
                            <a:pt x="3720619" y="-8242"/>
                            <a:pt x="4009096" y="-10241"/>
                            <a:pt x="4133600" y="0"/>
                          </a:cubicBezTo>
                          <a:cubicBezTo>
                            <a:pt x="4258105" y="10241"/>
                            <a:pt x="4386381" y="-22057"/>
                            <a:pt x="4621085" y="0"/>
                          </a:cubicBezTo>
                          <a:cubicBezTo>
                            <a:pt x="4855789" y="22057"/>
                            <a:pt x="4971013" y="5724"/>
                            <a:pt x="5108569" y="0"/>
                          </a:cubicBezTo>
                          <a:cubicBezTo>
                            <a:pt x="5246125" y="-5724"/>
                            <a:pt x="5669487" y="26350"/>
                            <a:pt x="6010081" y="0"/>
                          </a:cubicBezTo>
                          <a:cubicBezTo>
                            <a:pt x="6000514" y="187838"/>
                            <a:pt x="5992349" y="433887"/>
                            <a:pt x="6010081" y="548747"/>
                          </a:cubicBezTo>
                          <a:cubicBezTo>
                            <a:pt x="6027813" y="663607"/>
                            <a:pt x="6035169" y="884592"/>
                            <a:pt x="6010081" y="1166086"/>
                          </a:cubicBezTo>
                          <a:cubicBezTo>
                            <a:pt x="5984993" y="1447580"/>
                            <a:pt x="6030466" y="1551989"/>
                            <a:pt x="6010081" y="1737697"/>
                          </a:cubicBezTo>
                          <a:cubicBezTo>
                            <a:pt x="5989696" y="1923405"/>
                            <a:pt x="5995353" y="2083927"/>
                            <a:pt x="6010081" y="2286444"/>
                          </a:cubicBezTo>
                          <a:cubicBezTo>
                            <a:pt x="5827750" y="2260100"/>
                            <a:pt x="5621337" y="2290610"/>
                            <a:pt x="5462496" y="2286444"/>
                          </a:cubicBezTo>
                          <a:cubicBezTo>
                            <a:pt x="5303656" y="2282278"/>
                            <a:pt x="5005345" y="2253570"/>
                            <a:pt x="4794709" y="2286444"/>
                          </a:cubicBezTo>
                          <a:cubicBezTo>
                            <a:pt x="4584073" y="2319318"/>
                            <a:pt x="4367667" y="2313821"/>
                            <a:pt x="4187023" y="2286444"/>
                          </a:cubicBezTo>
                          <a:cubicBezTo>
                            <a:pt x="4006379" y="2259067"/>
                            <a:pt x="3673868" y="2303259"/>
                            <a:pt x="3399035" y="2286444"/>
                          </a:cubicBezTo>
                          <a:cubicBezTo>
                            <a:pt x="3124202" y="2269629"/>
                            <a:pt x="2983980" y="2269757"/>
                            <a:pt x="2611046" y="2286444"/>
                          </a:cubicBezTo>
                          <a:cubicBezTo>
                            <a:pt x="2238112" y="2303131"/>
                            <a:pt x="2336563" y="2288253"/>
                            <a:pt x="2063461" y="2286444"/>
                          </a:cubicBezTo>
                          <a:cubicBezTo>
                            <a:pt x="1790359" y="2284635"/>
                            <a:pt x="1782862" y="2309849"/>
                            <a:pt x="1575977" y="2286444"/>
                          </a:cubicBezTo>
                          <a:cubicBezTo>
                            <a:pt x="1369092" y="2263039"/>
                            <a:pt x="1268974" y="2288328"/>
                            <a:pt x="1088492" y="2286444"/>
                          </a:cubicBezTo>
                          <a:cubicBezTo>
                            <a:pt x="908011" y="2284560"/>
                            <a:pt x="269138" y="2268549"/>
                            <a:pt x="0" y="2286444"/>
                          </a:cubicBezTo>
                          <a:cubicBezTo>
                            <a:pt x="-734" y="2045984"/>
                            <a:pt x="-15729" y="1977440"/>
                            <a:pt x="0" y="1737697"/>
                          </a:cubicBezTo>
                          <a:cubicBezTo>
                            <a:pt x="15729" y="1497954"/>
                            <a:pt x="-20349" y="1392635"/>
                            <a:pt x="0" y="1234680"/>
                          </a:cubicBezTo>
                          <a:cubicBezTo>
                            <a:pt x="20349" y="1076725"/>
                            <a:pt x="22337" y="837779"/>
                            <a:pt x="0" y="685933"/>
                          </a:cubicBezTo>
                          <a:cubicBezTo>
                            <a:pt x="-22337" y="534087"/>
                            <a:pt x="-12229" y="215372"/>
                            <a:pt x="0" y="0"/>
                          </a:cubicBezTo>
                          <a:close/>
                        </a:path>
                        <a:path w="6010081" h="2286444" stroke="0" extrusionOk="0">
                          <a:moveTo>
                            <a:pt x="0" y="0"/>
                          </a:moveTo>
                          <a:cubicBezTo>
                            <a:pt x="216622" y="-23704"/>
                            <a:pt x="402090" y="-23475"/>
                            <a:pt x="547585" y="0"/>
                          </a:cubicBezTo>
                          <a:cubicBezTo>
                            <a:pt x="693080" y="23475"/>
                            <a:pt x="937824" y="-27804"/>
                            <a:pt x="1215372" y="0"/>
                          </a:cubicBezTo>
                          <a:cubicBezTo>
                            <a:pt x="1492920" y="27804"/>
                            <a:pt x="1490117" y="-4161"/>
                            <a:pt x="1762957" y="0"/>
                          </a:cubicBezTo>
                          <a:cubicBezTo>
                            <a:pt x="2035798" y="4161"/>
                            <a:pt x="2139265" y="-29690"/>
                            <a:pt x="2370643" y="0"/>
                          </a:cubicBezTo>
                          <a:cubicBezTo>
                            <a:pt x="2602021" y="29690"/>
                            <a:pt x="2834626" y="21300"/>
                            <a:pt x="3158631" y="0"/>
                          </a:cubicBezTo>
                          <a:cubicBezTo>
                            <a:pt x="3482636" y="-21300"/>
                            <a:pt x="3600321" y="-31096"/>
                            <a:pt x="3826418" y="0"/>
                          </a:cubicBezTo>
                          <a:cubicBezTo>
                            <a:pt x="4052515" y="31096"/>
                            <a:pt x="4255633" y="-29959"/>
                            <a:pt x="4494205" y="0"/>
                          </a:cubicBezTo>
                          <a:cubicBezTo>
                            <a:pt x="4732777" y="29959"/>
                            <a:pt x="4853850" y="-9765"/>
                            <a:pt x="5041790" y="0"/>
                          </a:cubicBezTo>
                          <a:cubicBezTo>
                            <a:pt x="5229730" y="9765"/>
                            <a:pt x="5781455" y="16046"/>
                            <a:pt x="6010081" y="0"/>
                          </a:cubicBezTo>
                          <a:cubicBezTo>
                            <a:pt x="6018449" y="121531"/>
                            <a:pt x="6024780" y="323915"/>
                            <a:pt x="6010081" y="548747"/>
                          </a:cubicBezTo>
                          <a:cubicBezTo>
                            <a:pt x="5995382" y="773579"/>
                            <a:pt x="5994707" y="972571"/>
                            <a:pt x="6010081" y="1097493"/>
                          </a:cubicBezTo>
                          <a:cubicBezTo>
                            <a:pt x="6025455" y="1222415"/>
                            <a:pt x="6018126" y="1477748"/>
                            <a:pt x="6010081" y="1600511"/>
                          </a:cubicBezTo>
                          <a:cubicBezTo>
                            <a:pt x="6002036" y="1723274"/>
                            <a:pt x="6008522" y="2026048"/>
                            <a:pt x="6010081" y="2286444"/>
                          </a:cubicBezTo>
                          <a:cubicBezTo>
                            <a:pt x="5747016" y="2253732"/>
                            <a:pt x="5400626" y="2293236"/>
                            <a:pt x="5222093" y="2286444"/>
                          </a:cubicBezTo>
                          <a:cubicBezTo>
                            <a:pt x="5043560" y="2279652"/>
                            <a:pt x="4803175" y="2304843"/>
                            <a:pt x="4674507" y="2286444"/>
                          </a:cubicBezTo>
                          <a:cubicBezTo>
                            <a:pt x="4545839" y="2268045"/>
                            <a:pt x="4253919" y="2309711"/>
                            <a:pt x="3946620" y="2286444"/>
                          </a:cubicBezTo>
                          <a:cubicBezTo>
                            <a:pt x="3639321" y="2263177"/>
                            <a:pt x="3585357" y="2257835"/>
                            <a:pt x="3278833" y="2286444"/>
                          </a:cubicBezTo>
                          <a:cubicBezTo>
                            <a:pt x="2972309" y="2315053"/>
                            <a:pt x="2822973" y="2277554"/>
                            <a:pt x="2671147" y="2286444"/>
                          </a:cubicBezTo>
                          <a:cubicBezTo>
                            <a:pt x="2519321" y="2295334"/>
                            <a:pt x="2150858" y="2315477"/>
                            <a:pt x="1943260" y="2286444"/>
                          </a:cubicBezTo>
                          <a:cubicBezTo>
                            <a:pt x="1735662" y="2257411"/>
                            <a:pt x="1520361" y="2309345"/>
                            <a:pt x="1155271" y="2286444"/>
                          </a:cubicBezTo>
                          <a:cubicBezTo>
                            <a:pt x="790181" y="2263543"/>
                            <a:pt x="258780" y="2247106"/>
                            <a:pt x="0" y="2286444"/>
                          </a:cubicBezTo>
                          <a:cubicBezTo>
                            <a:pt x="-22553" y="2138203"/>
                            <a:pt x="1061" y="1906340"/>
                            <a:pt x="0" y="1691969"/>
                          </a:cubicBezTo>
                          <a:cubicBezTo>
                            <a:pt x="-1061" y="1477598"/>
                            <a:pt x="20092" y="1336740"/>
                            <a:pt x="0" y="1166086"/>
                          </a:cubicBezTo>
                          <a:cubicBezTo>
                            <a:pt x="-20092" y="995432"/>
                            <a:pt x="18841" y="732941"/>
                            <a:pt x="0" y="571611"/>
                          </a:cubicBezTo>
                          <a:cubicBezTo>
                            <a:pt x="-18841" y="410282"/>
                            <a:pt x="11730" y="142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/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1150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blipFill>
                  <a:blip r:embed="rId9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CB9488-FDDB-40B2-BBE1-DF37BF2791BB}"/>
                </a:ext>
              </a:extLst>
            </p:cNvPr>
            <p:cNvSpPr txBox="1"/>
            <p:nvPr/>
          </p:nvSpPr>
          <p:spPr>
            <a:xfrm>
              <a:off x="3734326" y="856688"/>
              <a:ext cx="1028174" cy="336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Example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4E43EA-D95F-48A0-9FE3-2200FB66EF70}"/>
                </a:ext>
              </a:extLst>
            </p:cNvPr>
            <p:cNvSpPr txBox="1"/>
            <p:nvPr/>
          </p:nvSpPr>
          <p:spPr>
            <a:xfrm>
              <a:off x="3734326" y="3472888"/>
              <a:ext cx="1028174" cy="3362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Example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91068E-5FF9-4DD3-9032-1E0CF2D13198}"/>
              </a:ext>
            </a:extLst>
          </p:cNvPr>
          <p:cNvSpPr txBox="1"/>
          <p:nvPr/>
        </p:nvSpPr>
        <p:spPr>
          <a:xfrm>
            <a:off x="2066925" y="6179657"/>
            <a:ext cx="680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‘Example_021-022_PES_Data_Fitting.mlx’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PES fitting routines. </a:t>
            </a:r>
          </a:p>
        </p:txBody>
      </p:sp>
    </p:spTree>
    <p:extLst>
      <p:ext uri="{BB962C8B-B14F-4D97-AF65-F5344CB8AC3E}">
        <p14:creationId xmlns:p14="http://schemas.microsoft.com/office/powerpoint/2010/main" val="35245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AE0A1F9-58DA-4D72-B4FB-9788D6EFAABD}"/>
              </a:ext>
            </a:extLst>
          </p:cNvPr>
          <p:cNvGrpSpPr/>
          <p:nvPr/>
        </p:nvGrpSpPr>
        <p:grpSpPr>
          <a:xfrm>
            <a:off x="38100" y="487787"/>
            <a:ext cx="5715000" cy="5916493"/>
            <a:chOff x="176396" y="577849"/>
            <a:chExt cx="5538605" cy="57338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4EE74D-4849-41D3-A5AC-62DE1654EF3B}"/>
                </a:ext>
              </a:extLst>
            </p:cNvPr>
            <p:cNvGrpSpPr/>
            <p:nvPr/>
          </p:nvGrpSpPr>
          <p:grpSpPr>
            <a:xfrm>
              <a:off x="176396" y="577849"/>
              <a:ext cx="4130158" cy="2524435"/>
              <a:chOff x="2053590" y="629604"/>
              <a:chExt cx="5479090" cy="328231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B941B5B-0371-4206-B2EB-2B21A7116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401" t="20096" r="59586" b="877"/>
              <a:stretch/>
            </p:blipFill>
            <p:spPr>
              <a:xfrm>
                <a:off x="2053590" y="629604"/>
                <a:ext cx="2750820" cy="328231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A74B98A-15BA-4ED5-8EF2-BB2C1410FF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43" t="23206" r="9465" b="9520"/>
              <a:stretch/>
            </p:blipFill>
            <p:spPr>
              <a:xfrm>
                <a:off x="2516989" y="901768"/>
                <a:ext cx="735063" cy="78465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3A7C128-A9A8-4556-9B69-0C44E8CD32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298" t="20097" r="15689" b="464"/>
              <a:stretch/>
            </p:blipFill>
            <p:spPr>
              <a:xfrm>
                <a:off x="4797743" y="629604"/>
                <a:ext cx="2734937" cy="328040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6BC671-8DAF-42A3-B9F8-A25E3D48C2BA}"/>
                </a:ext>
              </a:extLst>
            </p:cNvPr>
            <p:cNvGrpSpPr/>
            <p:nvPr/>
          </p:nvGrpSpPr>
          <p:grpSpPr>
            <a:xfrm>
              <a:off x="866877" y="2296095"/>
              <a:ext cx="4147391" cy="2524435"/>
              <a:chOff x="5734050" y="1247775"/>
              <a:chExt cx="4731542" cy="285273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4A2C088-B756-4A90-93F3-DBE3117E3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45" t="19697" r="15856" b="436"/>
              <a:stretch/>
            </p:blipFill>
            <p:spPr>
              <a:xfrm>
                <a:off x="8101011" y="1247775"/>
                <a:ext cx="2364581" cy="285273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0B5EF8-6A97-4B4B-A0D4-1B722844EF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91" t="19831" r="59778" b="437"/>
              <a:stretch/>
            </p:blipFill>
            <p:spPr>
              <a:xfrm>
                <a:off x="5734050" y="1247775"/>
                <a:ext cx="2366963" cy="284797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DE1984-4B84-4FE2-90F9-79BCC88F2E86}"/>
                </a:ext>
              </a:extLst>
            </p:cNvPr>
            <p:cNvGrpSpPr/>
            <p:nvPr/>
          </p:nvGrpSpPr>
          <p:grpSpPr>
            <a:xfrm>
              <a:off x="1576464" y="3787288"/>
              <a:ext cx="4138537" cy="2524435"/>
              <a:chOff x="5709821" y="1065320"/>
              <a:chExt cx="4721440" cy="282457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6849B9-07E7-4FFC-8142-0850A22ECD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2037" t="20114" r="15766" b="849"/>
              <a:stretch/>
            </p:blipFill>
            <p:spPr>
              <a:xfrm>
                <a:off x="8052046" y="1065320"/>
                <a:ext cx="2379215" cy="282309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4C9C161-E9BD-4342-B2F4-AA42B048A7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27" t="20114" r="59757" b="849"/>
              <a:stretch/>
            </p:blipFill>
            <p:spPr>
              <a:xfrm>
                <a:off x="5709821" y="1066800"/>
                <a:ext cx="2351103" cy="2823099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5EF2EC-519F-41A7-A609-7A97DB3DACC3}"/>
                </a:ext>
              </a:extLst>
            </p:cNvPr>
            <p:cNvSpPr txBox="1"/>
            <p:nvPr/>
          </p:nvSpPr>
          <p:spPr>
            <a:xfrm>
              <a:off x="1043795" y="718192"/>
              <a:ext cx="12925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(1) Eb alignment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8437A6-8FCD-4E2D-B05D-86DF62C51AC7}"/>
                </a:ext>
              </a:extLst>
            </p:cNvPr>
            <p:cNvSpPr txBox="1"/>
            <p:nvPr/>
          </p:nvSpPr>
          <p:spPr>
            <a:xfrm>
              <a:off x="1173192" y="2449225"/>
              <a:ext cx="18288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(2) Background subtraction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E561FC-9EAF-4923-ABF1-2C47EEE83C69}"/>
                    </a:ext>
                  </a:extLst>
                </p:cNvPr>
                <p:cNvSpPr txBox="1"/>
                <p:nvPr/>
              </p:nvSpPr>
              <p:spPr>
                <a:xfrm>
                  <a:off x="1869055" y="3947347"/>
                  <a:ext cx="1828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(3) Angle</a:t>
                  </a:r>
                  <a14:m>
                    <m:oMath xmlns:m="http://schemas.openxmlformats.org/officeDocument/2006/math">
                      <m:r>
                        <a:rPr lang="en-GB" sz="11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Wavevectors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E561FC-9EAF-4923-ABF1-2C47EEE8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9055" y="3947347"/>
                  <a:ext cx="1828800" cy="261610"/>
                </a:xfrm>
                <a:prstGeom prst="rect">
                  <a:avLst/>
                </a:prstGeom>
                <a:blipFill>
                  <a:blip r:embed="rId6"/>
                  <a:stretch>
                    <a:fillRect t="-2222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offered ARPES data processing tools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9963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‘Example_010-012_ARPES_EbKx_Processing.mlx’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on a step-by-step guide to process ARPES data.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D1D1C9-C05F-44A4-85E4-83B031672D37}"/>
              </a:ext>
            </a:extLst>
          </p:cNvPr>
          <p:cNvGrpSpPr/>
          <p:nvPr/>
        </p:nvGrpSpPr>
        <p:grpSpPr>
          <a:xfrm>
            <a:off x="4967796" y="632308"/>
            <a:ext cx="3642803" cy="3078320"/>
            <a:chOff x="5850446" y="498895"/>
            <a:chExt cx="4175185" cy="35282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87622E-6CA4-4E2B-9440-BAE224167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51" t="22993" r="8942" b="800"/>
            <a:stretch/>
          </p:blipFill>
          <p:spPr>
            <a:xfrm>
              <a:off x="5850446" y="498895"/>
              <a:ext cx="4175185" cy="3528205"/>
            </a:xfrm>
            <a:custGeom>
              <a:avLst/>
              <a:gdLst>
                <a:gd name="connsiteX0" fmla="*/ 0 w 4175185"/>
                <a:gd name="connsiteY0" fmla="*/ 0 h 3528205"/>
                <a:gd name="connsiteX1" fmla="*/ 570609 w 4175185"/>
                <a:gd name="connsiteY1" fmla="*/ 0 h 3528205"/>
                <a:gd name="connsiteX2" fmla="*/ 1266473 w 4175185"/>
                <a:gd name="connsiteY2" fmla="*/ 0 h 3528205"/>
                <a:gd name="connsiteX3" fmla="*/ 2004089 w 4175185"/>
                <a:gd name="connsiteY3" fmla="*/ 0 h 3528205"/>
                <a:gd name="connsiteX4" fmla="*/ 2658201 w 4175185"/>
                <a:gd name="connsiteY4" fmla="*/ 0 h 3528205"/>
                <a:gd name="connsiteX5" fmla="*/ 3354065 w 4175185"/>
                <a:gd name="connsiteY5" fmla="*/ 0 h 3528205"/>
                <a:gd name="connsiteX6" fmla="*/ 4175185 w 4175185"/>
                <a:gd name="connsiteY6" fmla="*/ 0 h 3528205"/>
                <a:gd name="connsiteX7" fmla="*/ 4175185 w 4175185"/>
                <a:gd name="connsiteY7" fmla="*/ 588034 h 3528205"/>
                <a:gd name="connsiteX8" fmla="*/ 4175185 w 4175185"/>
                <a:gd name="connsiteY8" fmla="*/ 1246632 h 3528205"/>
                <a:gd name="connsiteX9" fmla="*/ 4175185 w 4175185"/>
                <a:gd name="connsiteY9" fmla="*/ 1869949 h 3528205"/>
                <a:gd name="connsiteX10" fmla="*/ 4175185 w 4175185"/>
                <a:gd name="connsiteY10" fmla="*/ 2457983 h 3528205"/>
                <a:gd name="connsiteX11" fmla="*/ 4175185 w 4175185"/>
                <a:gd name="connsiteY11" fmla="*/ 3528205 h 3528205"/>
                <a:gd name="connsiteX12" fmla="*/ 3479321 w 4175185"/>
                <a:gd name="connsiteY12" fmla="*/ 3528205 h 3528205"/>
                <a:gd name="connsiteX13" fmla="*/ 2866960 w 4175185"/>
                <a:gd name="connsiteY13" fmla="*/ 3528205 h 3528205"/>
                <a:gd name="connsiteX14" fmla="*/ 2171096 w 4175185"/>
                <a:gd name="connsiteY14" fmla="*/ 3528205 h 3528205"/>
                <a:gd name="connsiteX15" fmla="*/ 1433480 w 4175185"/>
                <a:gd name="connsiteY15" fmla="*/ 3528205 h 3528205"/>
                <a:gd name="connsiteX16" fmla="*/ 821120 w 4175185"/>
                <a:gd name="connsiteY16" fmla="*/ 3528205 h 3528205"/>
                <a:gd name="connsiteX17" fmla="*/ 0 w 4175185"/>
                <a:gd name="connsiteY17" fmla="*/ 3528205 h 3528205"/>
                <a:gd name="connsiteX18" fmla="*/ 0 w 4175185"/>
                <a:gd name="connsiteY18" fmla="*/ 2904889 h 3528205"/>
                <a:gd name="connsiteX19" fmla="*/ 0 w 4175185"/>
                <a:gd name="connsiteY19" fmla="*/ 2316855 h 3528205"/>
                <a:gd name="connsiteX20" fmla="*/ 0 w 4175185"/>
                <a:gd name="connsiteY20" fmla="*/ 1658256 h 3528205"/>
                <a:gd name="connsiteX21" fmla="*/ 0 w 4175185"/>
                <a:gd name="connsiteY21" fmla="*/ 1070222 h 3528205"/>
                <a:gd name="connsiteX22" fmla="*/ 0 w 4175185"/>
                <a:gd name="connsiteY22" fmla="*/ 588034 h 3528205"/>
                <a:gd name="connsiteX23" fmla="*/ 0 w 4175185"/>
                <a:gd name="connsiteY23" fmla="*/ 0 h 35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5185" h="3528205" fill="none" extrusionOk="0">
                  <a:moveTo>
                    <a:pt x="0" y="0"/>
                  </a:moveTo>
                  <a:cubicBezTo>
                    <a:pt x="220201" y="-24560"/>
                    <a:pt x="418425" y="9423"/>
                    <a:pt x="570609" y="0"/>
                  </a:cubicBezTo>
                  <a:cubicBezTo>
                    <a:pt x="722793" y="-9423"/>
                    <a:pt x="1031394" y="-7453"/>
                    <a:pt x="1266473" y="0"/>
                  </a:cubicBezTo>
                  <a:cubicBezTo>
                    <a:pt x="1501552" y="7453"/>
                    <a:pt x="1775835" y="-24276"/>
                    <a:pt x="2004089" y="0"/>
                  </a:cubicBezTo>
                  <a:cubicBezTo>
                    <a:pt x="2232343" y="24276"/>
                    <a:pt x="2341104" y="-2436"/>
                    <a:pt x="2658201" y="0"/>
                  </a:cubicBezTo>
                  <a:cubicBezTo>
                    <a:pt x="2975298" y="2436"/>
                    <a:pt x="3213380" y="33602"/>
                    <a:pt x="3354065" y="0"/>
                  </a:cubicBezTo>
                  <a:cubicBezTo>
                    <a:pt x="3494750" y="-33602"/>
                    <a:pt x="3818341" y="5577"/>
                    <a:pt x="4175185" y="0"/>
                  </a:cubicBezTo>
                  <a:cubicBezTo>
                    <a:pt x="4151765" y="279520"/>
                    <a:pt x="4183098" y="349646"/>
                    <a:pt x="4175185" y="588034"/>
                  </a:cubicBezTo>
                  <a:cubicBezTo>
                    <a:pt x="4167272" y="826422"/>
                    <a:pt x="4186892" y="985755"/>
                    <a:pt x="4175185" y="1246632"/>
                  </a:cubicBezTo>
                  <a:cubicBezTo>
                    <a:pt x="4163478" y="1507509"/>
                    <a:pt x="4201408" y="1635420"/>
                    <a:pt x="4175185" y="1869949"/>
                  </a:cubicBezTo>
                  <a:cubicBezTo>
                    <a:pt x="4148962" y="2104478"/>
                    <a:pt x="4163027" y="2314583"/>
                    <a:pt x="4175185" y="2457983"/>
                  </a:cubicBezTo>
                  <a:cubicBezTo>
                    <a:pt x="4187343" y="2601383"/>
                    <a:pt x="4199393" y="3150430"/>
                    <a:pt x="4175185" y="3528205"/>
                  </a:cubicBezTo>
                  <a:cubicBezTo>
                    <a:pt x="3878093" y="3543834"/>
                    <a:pt x="3640508" y="3500621"/>
                    <a:pt x="3479321" y="3528205"/>
                  </a:cubicBezTo>
                  <a:cubicBezTo>
                    <a:pt x="3318134" y="3555789"/>
                    <a:pt x="3092646" y="3554389"/>
                    <a:pt x="2866960" y="3528205"/>
                  </a:cubicBezTo>
                  <a:cubicBezTo>
                    <a:pt x="2641274" y="3502021"/>
                    <a:pt x="2388548" y="3509020"/>
                    <a:pt x="2171096" y="3528205"/>
                  </a:cubicBezTo>
                  <a:cubicBezTo>
                    <a:pt x="1953644" y="3547390"/>
                    <a:pt x="1647913" y="3546883"/>
                    <a:pt x="1433480" y="3528205"/>
                  </a:cubicBezTo>
                  <a:cubicBezTo>
                    <a:pt x="1219047" y="3509527"/>
                    <a:pt x="1087696" y="3510879"/>
                    <a:pt x="821120" y="3528205"/>
                  </a:cubicBezTo>
                  <a:cubicBezTo>
                    <a:pt x="554544" y="3545531"/>
                    <a:pt x="222484" y="3520409"/>
                    <a:pt x="0" y="3528205"/>
                  </a:cubicBezTo>
                  <a:cubicBezTo>
                    <a:pt x="-26536" y="3315180"/>
                    <a:pt x="-14443" y="3076263"/>
                    <a:pt x="0" y="2904889"/>
                  </a:cubicBezTo>
                  <a:cubicBezTo>
                    <a:pt x="14443" y="2733515"/>
                    <a:pt x="-26202" y="2557883"/>
                    <a:pt x="0" y="2316855"/>
                  </a:cubicBezTo>
                  <a:cubicBezTo>
                    <a:pt x="26202" y="2075827"/>
                    <a:pt x="16091" y="1980555"/>
                    <a:pt x="0" y="1658256"/>
                  </a:cubicBezTo>
                  <a:cubicBezTo>
                    <a:pt x="-16091" y="1335957"/>
                    <a:pt x="4151" y="1349998"/>
                    <a:pt x="0" y="1070222"/>
                  </a:cubicBezTo>
                  <a:cubicBezTo>
                    <a:pt x="-4151" y="790446"/>
                    <a:pt x="3850" y="743184"/>
                    <a:pt x="0" y="588034"/>
                  </a:cubicBezTo>
                  <a:cubicBezTo>
                    <a:pt x="-3850" y="432884"/>
                    <a:pt x="8770" y="246677"/>
                    <a:pt x="0" y="0"/>
                  </a:cubicBezTo>
                  <a:close/>
                </a:path>
                <a:path w="4175185" h="3528205" stroke="0" extrusionOk="0">
                  <a:moveTo>
                    <a:pt x="0" y="0"/>
                  </a:moveTo>
                  <a:cubicBezTo>
                    <a:pt x="263836" y="6999"/>
                    <a:pt x="572096" y="-37968"/>
                    <a:pt x="779368" y="0"/>
                  </a:cubicBezTo>
                  <a:cubicBezTo>
                    <a:pt x="986640" y="37968"/>
                    <a:pt x="1306780" y="-19502"/>
                    <a:pt x="1516984" y="0"/>
                  </a:cubicBezTo>
                  <a:cubicBezTo>
                    <a:pt x="1727188" y="19502"/>
                    <a:pt x="2085806" y="-28454"/>
                    <a:pt x="2254600" y="0"/>
                  </a:cubicBezTo>
                  <a:cubicBezTo>
                    <a:pt x="2423394" y="28454"/>
                    <a:pt x="2646903" y="-2087"/>
                    <a:pt x="2992216" y="0"/>
                  </a:cubicBezTo>
                  <a:cubicBezTo>
                    <a:pt x="3337529" y="2087"/>
                    <a:pt x="3650524" y="24182"/>
                    <a:pt x="4175185" y="0"/>
                  </a:cubicBezTo>
                  <a:cubicBezTo>
                    <a:pt x="4202431" y="214894"/>
                    <a:pt x="4163701" y="395724"/>
                    <a:pt x="4175185" y="658598"/>
                  </a:cubicBezTo>
                  <a:cubicBezTo>
                    <a:pt x="4186669" y="921472"/>
                    <a:pt x="4201654" y="1062950"/>
                    <a:pt x="4175185" y="1211350"/>
                  </a:cubicBezTo>
                  <a:cubicBezTo>
                    <a:pt x="4148716" y="1359750"/>
                    <a:pt x="4195794" y="1586715"/>
                    <a:pt x="4175185" y="1693538"/>
                  </a:cubicBezTo>
                  <a:cubicBezTo>
                    <a:pt x="4154576" y="1800361"/>
                    <a:pt x="4160343" y="2032039"/>
                    <a:pt x="4175185" y="2281573"/>
                  </a:cubicBezTo>
                  <a:cubicBezTo>
                    <a:pt x="4190027" y="2531107"/>
                    <a:pt x="4159691" y="2730314"/>
                    <a:pt x="4175185" y="2869607"/>
                  </a:cubicBezTo>
                  <a:cubicBezTo>
                    <a:pt x="4190679" y="3008900"/>
                    <a:pt x="4151752" y="3225352"/>
                    <a:pt x="4175185" y="3528205"/>
                  </a:cubicBezTo>
                  <a:cubicBezTo>
                    <a:pt x="3860775" y="3498944"/>
                    <a:pt x="3782670" y="3539026"/>
                    <a:pt x="3437569" y="3528205"/>
                  </a:cubicBezTo>
                  <a:cubicBezTo>
                    <a:pt x="3092468" y="3517384"/>
                    <a:pt x="2939345" y="3498047"/>
                    <a:pt x="2741705" y="3528205"/>
                  </a:cubicBezTo>
                  <a:cubicBezTo>
                    <a:pt x="2544065" y="3558363"/>
                    <a:pt x="2328050" y="3559511"/>
                    <a:pt x="2004089" y="3528205"/>
                  </a:cubicBezTo>
                  <a:cubicBezTo>
                    <a:pt x="1680128" y="3496899"/>
                    <a:pt x="1568091" y="3554944"/>
                    <a:pt x="1224721" y="3528205"/>
                  </a:cubicBezTo>
                  <a:cubicBezTo>
                    <a:pt x="881351" y="3501466"/>
                    <a:pt x="338833" y="3483018"/>
                    <a:pt x="0" y="3528205"/>
                  </a:cubicBezTo>
                  <a:cubicBezTo>
                    <a:pt x="21183" y="3368881"/>
                    <a:pt x="-10051" y="3211201"/>
                    <a:pt x="0" y="2940171"/>
                  </a:cubicBezTo>
                  <a:cubicBezTo>
                    <a:pt x="10051" y="2669141"/>
                    <a:pt x="-373" y="2418625"/>
                    <a:pt x="0" y="2281573"/>
                  </a:cubicBezTo>
                  <a:cubicBezTo>
                    <a:pt x="373" y="2144521"/>
                    <a:pt x="-3151" y="1950895"/>
                    <a:pt x="0" y="1799385"/>
                  </a:cubicBezTo>
                  <a:cubicBezTo>
                    <a:pt x="3151" y="1647875"/>
                    <a:pt x="-4732" y="1477055"/>
                    <a:pt x="0" y="1246632"/>
                  </a:cubicBezTo>
                  <a:cubicBezTo>
                    <a:pt x="4732" y="1016209"/>
                    <a:pt x="22063" y="818234"/>
                    <a:pt x="0" y="658598"/>
                  </a:cubicBezTo>
                  <a:cubicBezTo>
                    <a:pt x="-22063" y="498962"/>
                    <a:pt x="-6837" y="182122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2681326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346C11-BAB5-4E1D-8AA8-317E44CAF071}"/>
                </a:ext>
              </a:extLst>
            </p:cNvPr>
            <p:cNvSpPr txBox="1"/>
            <p:nvPr/>
          </p:nvSpPr>
          <p:spPr>
            <a:xfrm>
              <a:off x="6246679" y="521774"/>
              <a:ext cx="3761096" cy="38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Final ARPES data after processing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8F6164-6104-462B-96DD-AEBC6A8E25B1}"/>
              </a:ext>
            </a:extLst>
          </p:cNvPr>
          <p:cNvGrpSpPr/>
          <p:nvPr/>
        </p:nvGrpSpPr>
        <p:grpSpPr>
          <a:xfrm>
            <a:off x="6353738" y="3799897"/>
            <a:ext cx="5088962" cy="2461868"/>
            <a:chOff x="7103038" y="3964997"/>
            <a:chExt cx="5088962" cy="24618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74ED60-4F45-4EA9-B565-EC6FF04BE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038" y="3964997"/>
              <a:ext cx="5088962" cy="2461868"/>
            </a:xfrm>
            <a:custGeom>
              <a:avLst/>
              <a:gdLst>
                <a:gd name="connsiteX0" fmla="*/ 0 w 5088962"/>
                <a:gd name="connsiteY0" fmla="*/ 0 h 2461868"/>
                <a:gd name="connsiteX1" fmla="*/ 534341 w 5088962"/>
                <a:gd name="connsiteY1" fmla="*/ 0 h 2461868"/>
                <a:gd name="connsiteX2" fmla="*/ 1272241 w 5088962"/>
                <a:gd name="connsiteY2" fmla="*/ 0 h 2461868"/>
                <a:gd name="connsiteX3" fmla="*/ 2010140 w 5088962"/>
                <a:gd name="connsiteY3" fmla="*/ 0 h 2461868"/>
                <a:gd name="connsiteX4" fmla="*/ 2544481 w 5088962"/>
                <a:gd name="connsiteY4" fmla="*/ 0 h 2461868"/>
                <a:gd name="connsiteX5" fmla="*/ 3129712 w 5088962"/>
                <a:gd name="connsiteY5" fmla="*/ 0 h 2461868"/>
                <a:gd name="connsiteX6" fmla="*/ 3765832 w 5088962"/>
                <a:gd name="connsiteY6" fmla="*/ 0 h 2461868"/>
                <a:gd name="connsiteX7" fmla="*/ 4401952 w 5088962"/>
                <a:gd name="connsiteY7" fmla="*/ 0 h 2461868"/>
                <a:gd name="connsiteX8" fmla="*/ 5088962 w 5088962"/>
                <a:gd name="connsiteY8" fmla="*/ 0 h 2461868"/>
                <a:gd name="connsiteX9" fmla="*/ 5088962 w 5088962"/>
                <a:gd name="connsiteY9" fmla="*/ 640086 h 2461868"/>
                <a:gd name="connsiteX10" fmla="*/ 5088962 w 5088962"/>
                <a:gd name="connsiteY10" fmla="*/ 1230934 h 2461868"/>
                <a:gd name="connsiteX11" fmla="*/ 5088962 w 5088962"/>
                <a:gd name="connsiteY11" fmla="*/ 1871020 h 2461868"/>
                <a:gd name="connsiteX12" fmla="*/ 5088962 w 5088962"/>
                <a:gd name="connsiteY12" fmla="*/ 2461868 h 2461868"/>
                <a:gd name="connsiteX13" fmla="*/ 4401952 w 5088962"/>
                <a:gd name="connsiteY13" fmla="*/ 2461868 h 2461868"/>
                <a:gd name="connsiteX14" fmla="*/ 3918501 w 5088962"/>
                <a:gd name="connsiteY14" fmla="*/ 2461868 h 2461868"/>
                <a:gd name="connsiteX15" fmla="*/ 3384160 w 5088962"/>
                <a:gd name="connsiteY15" fmla="*/ 2461868 h 2461868"/>
                <a:gd name="connsiteX16" fmla="*/ 2748039 w 5088962"/>
                <a:gd name="connsiteY16" fmla="*/ 2461868 h 2461868"/>
                <a:gd name="connsiteX17" fmla="*/ 2010140 w 5088962"/>
                <a:gd name="connsiteY17" fmla="*/ 2461868 h 2461868"/>
                <a:gd name="connsiteX18" fmla="*/ 1526689 w 5088962"/>
                <a:gd name="connsiteY18" fmla="*/ 2461868 h 2461868"/>
                <a:gd name="connsiteX19" fmla="*/ 839679 w 5088962"/>
                <a:gd name="connsiteY19" fmla="*/ 2461868 h 2461868"/>
                <a:gd name="connsiteX20" fmla="*/ 0 w 5088962"/>
                <a:gd name="connsiteY20" fmla="*/ 2461868 h 2461868"/>
                <a:gd name="connsiteX21" fmla="*/ 0 w 5088962"/>
                <a:gd name="connsiteY21" fmla="*/ 1895638 h 2461868"/>
                <a:gd name="connsiteX22" fmla="*/ 0 w 5088962"/>
                <a:gd name="connsiteY22" fmla="*/ 1304790 h 2461868"/>
                <a:gd name="connsiteX23" fmla="*/ 0 w 5088962"/>
                <a:gd name="connsiteY23" fmla="*/ 640086 h 2461868"/>
                <a:gd name="connsiteX24" fmla="*/ 0 w 5088962"/>
                <a:gd name="connsiteY24" fmla="*/ 0 h 246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088962" h="2461868" fill="none" extrusionOk="0">
                  <a:moveTo>
                    <a:pt x="0" y="0"/>
                  </a:moveTo>
                  <a:cubicBezTo>
                    <a:pt x="225727" y="-7273"/>
                    <a:pt x="380556" y="21668"/>
                    <a:pt x="534341" y="0"/>
                  </a:cubicBezTo>
                  <a:cubicBezTo>
                    <a:pt x="688126" y="-21668"/>
                    <a:pt x="1017549" y="18763"/>
                    <a:pt x="1272241" y="0"/>
                  </a:cubicBezTo>
                  <a:cubicBezTo>
                    <a:pt x="1526933" y="-18763"/>
                    <a:pt x="1657539" y="19300"/>
                    <a:pt x="2010140" y="0"/>
                  </a:cubicBezTo>
                  <a:cubicBezTo>
                    <a:pt x="2362741" y="-19300"/>
                    <a:pt x="2280404" y="-12742"/>
                    <a:pt x="2544481" y="0"/>
                  </a:cubicBezTo>
                  <a:cubicBezTo>
                    <a:pt x="2808558" y="12742"/>
                    <a:pt x="2847295" y="-22341"/>
                    <a:pt x="3129712" y="0"/>
                  </a:cubicBezTo>
                  <a:cubicBezTo>
                    <a:pt x="3412129" y="22341"/>
                    <a:pt x="3491626" y="-12044"/>
                    <a:pt x="3765832" y="0"/>
                  </a:cubicBezTo>
                  <a:cubicBezTo>
                    <a:pt x="4040038" y="12044"/>
                    <a:pt x="4088447" y="17876"/>
                    <a:pt x="4401952" y="0"/>
                  </a:cubicBezTo>
                  <a:cubicBezTo>
                    <a:pt x="4715457" y="-17876"/>
                    <a:pt x="4943307" y="1087"/>
                    <a:pt x="5088962" y="0"/>
                  </a:cubicBezTo>
                  <a:cubicBezTo>
                    <a:pt x="5074706" y="152860"/>
                    <a:pt x="5113720" y="351112"/>
                    <a:pt x="5088962" y="640086"/>
                  </a:cubicBezTo>
                  <a:cubicBezTo>
                    <a:pt x="5064204" y="929060"/>
                    <a:pt x="5067523" y="1070183"/>
                    <a:pt x="5088962" y="1230934"/>
                  </a:cubicBezTo>
                  <a:cubicBezTo>
                    <a:pt x="5110401" y="1391685"/>
                    <a:pt x="5107033" y="1730110"/>
                    <a:pt x="5088962" y="1871020"/>
                  </a:cubicBezTo>
                  <a:cubicBezTo>
                    <a:pt x="5070891" y="2011930"/>
                    <a:pt x="5070187" y="2263020"/>
                    <a:pt x="5088962" y="2461868"/>
                  </a:cubicBezTo>
                  <a:cubicBezTo>
                    <a:pt x="4937441" y="2432825"/>
                    <a:pt x="4582659" y="2442531"/>
                    <a:pt x="4401952" y="2461868"/>
                  </a:cubicBezTo>
                  <a:cubicBezTo>
                    <a:pt x="4221245" y="2481206"/>
                    <a:pt x="4131569" y="2455971"/>
                    <a:pt x="3918501" y="2461868"/>
                  </a:cubicBezTo>
                  <a:cubicBezTo>
                    <a:pt x="3705433" y="2467765"/>
                    <a:pt x="3562381" y="2443993"/>
                    <a:pt x="3384160" y="2461868"/>
                  </a:cubicBezTo>
                  <a:cubicBezTo>
                    <a:pt x="3205939" y="2479743"/>
                    <a:pt x="2976343" y="2430516"/>
                    <a:pt x="2748039" y="2461868"/>
                  </a:cubicBezTo>
                  <a:cubicBezTo>
                    <a:pt x="2519735" y="2493220"/>
                    <a:pt x="2199527" y="2473998"/>
                    <a:pt x="2010140" y="2461868"/>
                  </a:cubicBezTo>
                  <a:cubicBezTo>
                    <a:pt x="1820753" y="2449738"/>
                    <a:pt x="1693219" y="2463107"/>
                    <a:pt x="1526689" y="2461868"/>
                  </a:cubicBezTo>
                  <a:cubicBezTo>
                    <a:pt x="1360159" y="2460629"/>
                    <a:pt x="1004565" y="2445877"/>
                    <a:pt x="839679" y="2461868"/>
                  </a:cubicBezTo>
                  <a:cubicBezTo>
                    <a:pt x="674793" y="2477860"/>
                    <a:pt x="316975" y="2474368"/>
                    <a:pt x="0" y="2461868"/>
                  </a:cubicBezTo>
                  <a:cubicBezTo>
                    <a:pt x="-3549" y="2244224"/>
                    <a:pt x="17934" y="2033713"/>
                    <a:pt x="0" y="1895638"/>
                  </a:cubicBezTo>
                  <a:cubicBezTo>
                    <a:pt x="-17934" y="1757563"/>
                    <a:pt x="20741" y="1424444"/>
                    <a:pt x="0" y="1304790"/>
                  </a:cubicBezTo>
                  <a:cubicBezTo>
                    <a:pt x="-20741" y="1185136"/>
                    <a:pt x="32993" y="838384"/>
                    <a:pt x="0" y="640086"/>
                  </a:cubicBezTo>
                  <a:cubicBezTo>
                    <a:pt x="-32993" y="441788"/>
                    <a:pt x="-20621" y="301339"/>
                    <a:pt x="0" y="0"/>
                  </a:cubicBezTo>
                  <a:close/>
                </a:path>
                <a:path w="5088962" h="2461868" stroke="0" extrusionOk="0">
                  <a:moveTo>
                    <a:pt x="0" y="0"/>
                  </a:moveTo>
                  <a:cubicBezTo>
                    <a:pt x="141524" y="-8655"/>
                    <a:pt x="303239" y="-19530"/>
                    <a:pt x="483451" y="0"/>
                  </a:cubicBezTo>
                  <a:cubicBezTo>
                    <a:pt x="663663" y="19530"/>
                    <a:pt x="1009352" y="9611"/>
                    <a:pt x="1170461" y="0"/>
                  </a:cubicBezTo>
                  <a:cubicBezTo>
                    <a:pt x="1331570" y="-9611"/>
                    <a:pt x="1627771" y="13559"/>
                    <a:pt x="1908361" y="0"/>
                  </a:cubicBezTo>
                  <a:cubicBezTo>
                    <a:pt x="2188951" y="-13559"/>
                    <a:pt x="2219828" y="-21036"/>
                    <a:pt x="2442702" y="0"/>
                  </a:cubicBezTo>
                  <a:cubicBezTo>
                    <a:pt x="2665576" y="21036"/>
                    <a:pt x="2933066" y="4423"/>
                    <a:pt x="3078822" y="0"/>
                  </a:cubicBezTo>
                  <a:cubicBezTo>
                    <a:pt x="3224578" y="-4423"/>
                    <a:pt x="3528777" y="-24287"/>
                    <a:pt x="3714942" y="0"/>
                  </a:cubicBezTo>
                  <a:cubicBezTo>
                    <a:pt x="3901107" y="24287"/>
                    <a:pt x="3994884" y="3221"/>
                    <a:pt x="4198394" y="0"/>
                  </a:cubicBezTo>
                  <a:cubicBezTo>
                    <a:pt x="4401904" y="-3221"/>
                    <a:pt x="4707727" y="43902"/>
                    <a:pt x="5088962" y="0"/>
                  </a:cubicBezTo>
                  <a:cubicBezTo>
                    <a:pt x="5088027" y="252340"/>
                    <a:pt x="5062253" y="347444"/>
                    <a:pt x="5088962" y="566230"/>
                  </a:cubicBezTo>
                  <a:cubicBezTo>
                    <a:pt x="5115672" y="785016"/>
                    <a:pt x="5057427" y="950877"/>
                    <a:pt x="5088962" y="1206315"/>
                  </a:cubicBezTo>
                  <a:cubicBezTo>
                    <a:pt x="5120497" y="1461754"/>
                    <a:pt x="5087158" y="1613034"/>
                    <a:pt x="5088962" y="1772545"/>
                  </a:cubicBezTo>
                  <a:cubicBezTo>
                    <a:pt x="5090767" y="1932056"/>
                    <a:pt x="5088186" y="2130319"/>
                    <a:pt x="5088962" y="2461868"/>
                  </a:cubicBezTo>
                  <a:cubicBezTo>
                    <a:pt x="4940994" y="2492495"/>
                    <a:pt x="4736199" y="2431659"/>
                    <a:pt x="4452842" y="2461868"/>
                  </a:cubicBezTo>
                  <a:cubicBezTo>
                    <a:pt x="4169485" y="2492077"/>
                    <a:pt x="3923586" y="2455814"/>
                    <a:pt x="3714942" y="2461868"/>
                  </a:cubicBezTo>
                  <a:cubicBezTo>
                    <a:pt x="3506298" y="2467922"/>
                    <a:pt x="3332633" y="2444207"/>
                    <a:pt x="2977043" y="2461868"/>
                  </a:cubicBezTo>
                  <a:cubicBezTo>
                    <a:pt x="2621453" y="2479529"/>
                    <a:pt x="2691589" y="2443557"/>
                    <a:pt x="2493591" y="2461868"/>
                  </a:cubicBezTo>
                  <a:cubicBezTo>
                    <a:pt x="2295593" y="2480179"/>
                    <a:pt x="2131608" y="2456922"/>
                    <a:pt x="1908361" y="2461868"/>
                  </a:cubicBezTo>
                  <a:cubicBezTo>
                    <a:pt x="1685114" y="2466815"/>
                    <a:pt x="1640263" y="2474059"/>
                    <a:pt x="1424909" y="2461868"/>
                  </a:cubicBezTo>
                  <a:cubicBezTo>
                    <a:pt x="1209555" y="2449677"/>
                    <a:pt x="1007240" y="2453622"/>
                    <a:pt x="687010" y="2461868"/>
                  </a:cubicBezTo>
                  <a:cubicBezTo>
                    <a:pt x="366780" y="2470114"/>
                    <a:pt x="157592" y="2456097"/>
                    <a:pt x="0" y="2461868"/>
                  </a:cubicBezTo>
                  <a:cubicBezTo>
                    <a:pt x="2262" y="2227543"/>
                    <a:pt x="-12252" y="2116588"/>
                    <a:pt x="0" y="1920257"/>
                  </a:cubicBezTo>
                  <a:cubicBezTo>
                    <a:pt x="12252" y="1723926"/>
                    <a:pt x="13107" y="1602355"/>
                    <a:pt x="0" y="1304790"/>
                  </a:cubicBezTo>
                  <a:cubicBezTo>
                    <a:pt x="-13107" y="1007225"/>
                    <a:pt x="15020" y="837847"/>
                    <a:pt x="0" y="713942"/>
                  </a:cubicBezTo>
                  <a:cubicBezTo>
                    <a:pt x="-15020" y="590037"/>
                    <a:pt x="3884" y="19042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360286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4CCF96-1A71-49C4-BF8C-80148CCDE510}"/>
                </a:ext>
              </a:extLst>
            </p:cNvPr>
            <p:cNvSpPr txBox="1"/>
            <p:nvPr/>
          </p:nvSpPr>
          <p:spPr>
            <a:xfrm>
              <a:off x="7407080" y="4054736"/>
              <a:ext cx="216871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MDC Cut Series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480B0A-B4D8-4A05-BC3F-D2C3BB6CE048}"/>
              </a:ext>
            </a:extLst>
          </p:cNvPr>
          <p:cNvGrpSpPr/>
          <p:nvPr/>
        </p:nvGrpSpPr>
        <p:grpSpPr>
          <a:xfrm>
            <a:off x="8712199" y="571502"/>
            <a:ext cx="3384374" cy="3149598"/>
            <a:chOff x="8712199" y="571502"/>
            <a:chExt cx="3384374" cy="314959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BD6680-2473-420D-A311-D09725BD837C}"/>
                </a:ext>
              </a:extLst>
            </p:cNvPr>
            <p:cNvGrpSpPr/>
            <p:nvPr/>
          </p:nvGrpSpPr>
          <p:grpSpPr>
            <a:xfrm>
              <a:off x="8712199" y="571502"/>
              <a:ext cx="3384374" cy="3149598"/>
              <a:chOff x="8534399" y="584202"/>
              <a:chExt cx="3384374" cy="314959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ECC1D92-1FC9-4402-AB97-DA4AFB6657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479" t="45045" r="8664" b="2234"/>
              <a:stretch/>
            </p:blipFill>
            <p:spPr>
              <a:xfrm>
                <a:off x="8534399" y="1635598"/>
                <a:ext cx="2616868" cy="2098202"/>
              </a:xfrm>
              <a:custGeom>
                <a:avLst/>
                <a:gdLst>
                  <a:gd name="connsiteX0" fmla="*/ 0 w 2616868"/>
                  <a:gd name="connsiteY0" fmla="*/ 0 h 2098202"/>
                  <a:gd name="connsiteX1" fmla="*/ 706554 w 2616868"/>
                  <a:gd name="connsiteY1" fmla="*/ 0 h 2098202"/>
                  <a:gd name="connsiteX2" fmla="*/ 1360771 w 2616868"/>
                  <a:gd name="connsiteY2" fmla="*/ 0 h 2098202"/>
                  <a:gd name="connsiteX3" fmla="*/ 2041157 w 2616868"/>
                  <a:gd name="connsiteY3" fmla="*/ 0 h 2098202"/>
                  <a:gd name="connsiteX4" fmla="*/ 2616868 w 2616868"/>
                  <a:gd name="connsiteY4" fmla="*/ 0 h 2098202"/>
                  <a:gd name="connsiteX5" fmla="*/ 2616868 w 2616868"/>
                  <a:gd name="connsiteY5" fmla="*/ 699401 h 2098202"/>
                  <a:gd name="connsiteX6" fmla="*/ 2616868 w 2616868"/>
                  <a:gd name="connsiteY6" fmla="*/ 1398801 h 2098202"/>
                  <a:gd name="connsiteX7" fmla="*/ 2616868 w 2616868"/>
                  <a:gd name="connsiteY7" fmla="*/ 2098202 h 2098202"/>
                  <a:gd name="connsiteX8" fmla="*/ 2041157 w 2616868"/>
                  <a:gd name="connsiteY8" fmla="*/ 2098202 h 2098202"/>
                  <a:gd name="connsiteX9" fmla="*/ 1386940 w 2616868"/>
                  <a:gd name="connsiteY9" fmla="*/ 2098202 h 2098202"/>
                  <a:gd name="connsiteX10" fmla="*/ 785060 w 2616868"/>
                  <a:gd name="connsiteY10" fmla="*/ 2098202 h 2098202"/>
                  <a:gd name="connsiteX11" fmla="*/ 0 w 2616868"/>
                  <a:gd name="connsiteY11" fmla="*/ 2098202 h 2098202"/>
                  <a:gd name="connsiteX12" fmla="*/ 0 w 2616868"/>
                  <a:gd name="connsiteY12" fmla="*/ 1440765 h 2098202"/>
                  <a:gd name="connsiteX13" fmla="*/ 0 w 2616868"/>
                  <a:gd name="connsiteY13" fmla="*/ 783329 h 2098202"/>
                  <a:gd name="connsiteX14" fmla="*/ 0 w 2616868"/>
                  <a:gd name="connsiteY14" fmla="*/ 0 h 2098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16868" h="2098202" fill="none" extrusionOk="0">
                    <a:moveTo>
                      <a:pt x="0" y="0"/>
                    </a:moveTo>
                    <a:cubicBezTo>
                      <a:pt x="254179" y="-1893"/>
                      <a:pt x="503871" y="25713"/>
                      <a:pt x="706554" y="0"/>
                    </a:cubicBezTo>
                    <a:cubicBezTo>
                      <a:pt x="909237" y="-25713"/>
                      <a:pt x="1119845" y="-30395"/>
                      <a:pt x="1360771" y="0"/>
                    </a:cubicBezTo>
                    <a:cubicBezTo>
                      <a:pt x="1601697" y="30395"/>
                      <a:pt x="1861973" y="-9355"/>
                      <a:pt x="2041157" y="0"/>
                    </a:cubicBezTo>
                    <a:cubicBezTo>
                      <a:pt x="2220341" y="9355"/>
                      <a:pt x="2470734" y="22260"/>
                      <a:pt x="2616868" y="0"/>
                    </a:cubicBezTo>
                    <a:cubicBezTo>
                      <a:pt x="2597257" y="218357"/>
                      <a:pt x="2612454" y="548754"/>
                      <a:pt x="2616868" y="699401"/>
                    </a:cubicBezTo>
                    <a:cubicBezTo>
                      <a:pt x="2621282" y="850048"/>
                      <a:pt x="2635871" y="1202791"/>
                      <a:pt x="2616868" y="1398801"/>
                    </a:cubicBezTo>
                    <a:cubicBezTo>
                      <a:pt x="2597865" y="1594811"/>
                      <a:pt x="2593237" y="1761132"/>
                      <a:pt x="2616868" y="2098202"/>
                    </a:cubicBezTo>
                    <a:cubicBezTo>
                      <a:pt x="2375211" y="2115504"/>
                      <a:pt x="2184880" y="2071991"/>
                      <a:pt x="2041157" y="2098202"/>
                    </a:cubicBezTo>
                    <a:cubicBezTo>
                      <a:pt x="1897434" y="2124413"/>
                      <a:pt x="1597829" y="2081044"/>
                      <a:pt x="1386940" y="2098202"/>
                    </a:cubicBezTo>
                    <a:cubicBezTo>
                      <a:pt x="1176051" y="2115360"/>
                      <a:pt x="1035786" y="2126491"/>
                      <a:pt x="785060" y="2098202"/>
                    </a:cubicBezTo>
                    <a:cubicBezTo>
                      <a:pt x="534334" y="2069913"/>
                      <a:pt x="194034" y="2076328"/>
                      <a:pt x="0" y="2098202"/>
                    </a:cubicBezTo>
                    <a:cubicBezTo>
                      <a:pt x="-25462" y="1931379"/>
                      <a:pt x="14921" y="1607936"/>
                      <a:pt x="0" y="1440765"/>
                    </a:cubicBezTo>
                    <a:cubicBezTo>
                      <a:pt x="-14921" y="1273594"/>
                      <a:pt x="12819" y="1028325"/>
                      <a:pt x="0" y="783329"/>
                    </a:cubicBezTo>
                    <a:cubicBezTo>
                      <a:pt x="-12819" y="538333"/>
                      <a:pt x="-644" y="356150"/>
                      <a:pt x="0" y="0"/>
                    </a:cubicBezTo>
                    <a:close/>
                  </a:path>
                  <a:path w="2616868" h="2098202" stroke="0" extrusionOk="0">
                    <a:moveTo>
                      <a:pt x="0" y="0"/>
                    </a:moveTo>
                    <a:cubicBezTo>
                      <a:pt x="298290" y="7576"/>
                      <a:pt x="412441" y="-28664"/>
                      <a:pt x="706554" y="0"/>
                    </a:cubicBezTo>
                    <a:cubicBezTo>
                      <a:pt x="1000667" y="28664"/>
                      <a:pt x="998168" y="-13575"/>
                      <a:pt x="1282265" y="0"/>
                    </a:cubicBezTo>
                    <a:cubicBezTo>
                      <a:pt x="1566362" y="13575"/>
                      <a:pt x="1690881" y="-2986"/>
                      <a:pt x="1910314" y="0"/>
                    </a:cubicBezTo>
                    <a:cubicBezTo>
                      <a:pt x="2129747" y="2986"/>
                      <a:pt x="2306479" y="23372"/>
                      <a:pt x="2616868" y="0"/>
                    </a:cubicBezTo>
                    <a:cubicBezTo>
                      <a:pt x="2603740" y="199583"/>
                      <a:pt x="2648664" y="398944"/>
                      <a:pt x="2616868" y="636455"/>
                    </a:cubicBezTo>
                    <a:cubicBezTo>
                      <a:pt x="2585072" y="873967"/>
                      <a:pt x="2594092" y="1167676"/>
                      <a:pt x="2616868" y="1314873"/>
                    </a:cubicBezTo>
                    <a:cubicBezTo>
                      <a:pt x="2639644" y="1462070"/>
                      <a:pt x="2594704" y="1786624"/>
                      <a:pt x="2616868" y="2098202"/>
                    </a:cubicBezTo>
                    <a:cubicBezTo>
                      <a:pt x="2298448" y="2123869"/>
                      <a:pt x="2234038" y="2083539"/>
                      <a:pt x="1962651" y="2098202"/>
                    </a:cubicBezTo>
                    <a:cubicBezTo>
                      <a:pt x="1691264" y="2112865"/>
                      <a:pt x="1503577" y="2105126"/>
                      <a:pt x="1282265" y="2098202"/>
                    </a:cubicBezTo>
                    <a:cubicBezTo>
                      <a:pt x="1060953" y="2091278"/>
                      <a:pt x="850908" y="2097987"/>
                      <a:pt x="680386" y="2098202"/>
                    </a:cubicBezTo>
                    <a:cubicBezTo>
                      <a:pt x="509864" y="2098417"/>
                      <a:pt x="284271" y="2122714"/>
                      <a:pt x="0" y="2098202"/>
                    </a:cubicBezTo>
                    <a:cubicBezTo>
                      <a:pt x="3122" y="1925295"/>
                      <a:pt x="21723" y="1661433"/>
                      <a:pt x="0" y="1398801"/>
                    </a:cubicBezTo>
                    <a:cubicBezTo>
                      <a:pt x="-21723" y="1136169"/>
                      <a:pt x="-18309" y="949053"/>
                      <a:pt x="0" y="699401"/>
                    </a:cubicBezTo>
                    <a:cubicBezTo>
                      <a:pt x="18309" y="449749"/>
                      <a:pt x="-1762" y="346524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8799653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E18809F-BEBA-489C-8991-15B0641A4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970" t="19857" b="1304"/>
              <a:stretch/>
            </p:blipFill>
            <p:spPr>
              <a:xfrm>
                <a:off x="9512300" y="584202"/>
                <a:ext cx="2406473" cy="1330954"/>
              </a:xfrm>
              <a:custGeom>
                <a:avLst/>
                <a:gdLst>
                  <a:gd name="connsiteX0" fmla="*/ 0 w 2406473"/>
                  <a:gd name="connsiteY0" fmla="*/ 0 h 1330954"/>
                  <a:gd name="connsiteX1" fmla="*/ 601618 w 2406473"/>
                  <a:gd name="connsiteY1" fmla="*/ 0 h 1330954"/>
                  <a:gd name="connsiteX2" fmla="*/ 1251366 w 2406473"/>
                  <a:gd name="connsiteY2" fmla="*/ 0 h 1330954"/>
                  <a:gd name="connsiteX3" fmla="*/ 2406473 w 2406473"/>
                  <a:gd name="connsiteY3" fmla="*/ 0 h 1330954"/>
                  <a:gd name="connsiteX4" fmla="*/ 2406473 w 2406473"/>
                  <a:gd name="connsiteY4" fmla="*/ 692096 h 1330954"/>
                  <a:gd name="connsiteX5" fmla="*/ 2406473 w 2406473"/>
                  <a:gd name="connsiteY5" fmla="*/ 1330954 h 1330954"/>
                  <a:gd name="connsiteX6" fmla="*/ 1756725 w 2406473"/>
                  <a:gd name="connsiteY6" fmla="*/ 1330954 h 1330954"/>
                  <a:gd name="connsiteX7" fmla="*/ 1131042 w 2406473"/>
                  <a:gd name="connsiteY7" fmla="*/ 1330954 h 1330954"/>
                  <a:gd name="connsiteX8" fmla="*/ 553489 w 2406473"/>
                  <a:gd name="connsiteY8" fmla="*/ 1330954 h 1330954"/>
                  <a:gd name="connsiteX9" fmla="*/ 0 w 2406473"/>
                  <a:gd name="connsiteY9" fmla="*/ 1330954 h 1330954"/>
                  <a:gd name="connsiteX10" fmla="*/ 0 w 2406473"/>
                  <a:gd name="connsiteY10" fmla="*/ 665477 h 1330954"/>
                  <a:gd name="connsiteX11" fmla="*/ 0 w 2406473"/>
                  <a:gd name="connsiteY11" fmla="*/ 0 h 1330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06473" h="1330954" fill="none" extrusionOk="0">
                    <a:moveTo>
                      <a:pt x="0" y="0"/>
                    </a:moveTo>
                    <a:cubicBezTo>
                      <a:pt x="272851" y="17260"/>
                      <a:pt x="427490" y="8693"/>
                      <a:pt x="601618" y="0"/>
                    </a:cubicBezTo>
                    <a:cubicBezTo>
                      <a:pt x="775746" y="-8693"/>
                      <a:pt x="1067007" y="-5081"/>
                      <a:pt x="1251366" y="0"/>
                    </a:cubicBezTo>
                    <a:cubicBezTo>
                      <a:pt x="1435725" y="5081"/>
                      <a:pt x="2016386" y="46461"/>
                      <a:pt x="2406473" y="0"/>
                    </a:cubicBezTo>
                    <a:cubicBezTo>
                      <a:pt x="2421193" y="259848"/>
                      <a:pt x="2382068" y="369168"/>
                      <a:pt x="2406473" y="692096"/>
                    </a:cubicBezTo>
                    <a:cubicBezTo>
                      <a:pt x="2430878" y="1015024"/>
                      <a:pt x="2431494" y="1164066"/>
                      <a:pt x="2406473" y="1330954"/>
                    </a:cubicBezTo>
                    <a:cubicBezTo>
                      <a:pt x="2248721" y="1353087"/>
                      <a:pt x="2000949" y="1360929"/>
                      <a:pt x="1756725" y="1330954"/>
                    </a:cubicBezTo>
                    <a:cubicBezTo>
                      <a:pt x="1512501" y="1300979"/>
                      <a:pt x="1317082" y="1338848"/>
                      <a:pt x="1131042" y="1330954"/>
                    </a:cubicBezTo>
                    <a:cubicBezTo>
                      <a:pt x="945002" y="1323060"/>
                      <a:pt x="787247" y="1307814"/>
                      <a:pt x="553489" y="1330954"/>
                    </a:cubicBezTo>
                    <a:cubicBezTo>
                      <a:pt x="319731" y="1354094"/>
                      <a:pt x="274160" y="1348417"/>
                      <a:pt x="0" y="1330954"/>
                    </a:cubicBezTo>
                    <a:cubicBezTo>
                      <a:pt x="8533" y="1117348"/>
                      <a:pt x="-10120" y="873330"/>
                      <a:pt x="0" y="665477"/>
                    </a:cubicBezTo>
                    <a:cubicBezTo>
                      <a:pt x="10120" y="457624"/>
                      <a:pt x="28407" y="327562"/>
                      <a:pt x="0" y="0"/>
                    </a:cubicBezTo>
                    <a:close/>
                  </a:path>
                  <a:path w="2406473" h="1330954" stroke="0" extrusionOk="0">
                    <a:moveTo>
                      <a:pt x="0" y="0"/>
                    </a:moveTo>
                    <a:cubicBezTo>
                      <a:pt x="274272" y="4678"/>
                      <a:pt x="290968" y="-15890"/>
                      <a:pt x="553489" y="0"/>
                    </a:cubicBezTo>
                    <a:cubicBezTo>
                      <a:pt x="816010" y="15890"/>
                      <a:pt x="857723" y="-15944"/>
                      <a:pt x="1106978" y="0"/>
                    </a:cubicBezTo>
                    <a:cubicBezTo>
                      <a:pt x="1356233" y="15944"/>
                      <a:pt x="1454816" y="-11445"/>
                      <a:pt x="1732661" y="0"/>
                    </a:cubicBezTo>
                    <a:cubicBezTo>
                      <a:pt x="2010506" y="11445"/>
                      <a:pt x="2145405" y="23038"/>
                      <a:pt x="2406473" y="0"/>
                    </a:cubicBezTo>
                    <a:cubicBezTo>
                      <a:pt x="2394186" y="327326"/>
                      <a:pt x="2424411" y="517936"/>
                      <a:pt x="2406473" y="678787"/>
                    </a:cubicBezTo>
                    <a:cubicBezTo>
                      <a:pt x="2388535" y="839638"/>
                      <a:pt x="2417870" y="1026125"/>
                      <a:pt x="2406473" y="1330954"/>
                    </a:cubicBezTo>
                    <a:cubicBezTo>
                      <a:pt x="2231490" y="1347858"/>
                      <a:pt x="1991920" y="1302027"/>
                      <a:pt x="1804855" y="1330954"/>
                    </a:cubicBezTo>
                    <a:cubicBezTo>
                      <a:pt x="1617790" y="1359881"/>
                      <a:pt x="1488986" y="1328564"/>
                      <a:pt x="1275431" y="1330954"/>
                    </a:cubicBezTo>
                    <a:cubicBezTo>
                      <a:pt x="1061876" y="1333344"/>
                      <a:pt x="949892" y="1355247"/>
                      <a:pt x="649748" y="1330954"/>
                    </a:cubicBezTo>
                    <a:cubicBezTo>
                      <a:pt x="349604" y="1306661"/>
                      <a:pt x="229084" y="1316567"/>
                      <a:pt x="0" y="1330954"/>
                    </a:cubicBezTo>
                    <a:cubicBezTo>
                      <a:pt x="-31387" y="1064826"/>
                      <a:pt x="-11698" y="930492"/>
                      <a:pt x="0" y="692096"/>
                    </a:cubicBezTo>
                    <a:cubicBezTo>
                      <a:pt x="11698" y="453700"/>
                      <a:pt x="-27848" y="146921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32563524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7519C90-7161-4CAF-B2C3-0408A4540713}"/>
                </a:ext>
              </a:extLst>
            </p:cNvPr>
            <p:cNvSpPr txBox="1"/>
            <p:nvPr/>
          </p:nvSpPr>
          <p:spPr>
            <a:xfrm>
              <a:off x="9083480" y="2975236"/>
              <a:ext cx="216871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Kf extraction using maximum gradient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07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949ACF-6F67-4BB2-B2CC-C8053A66E1C7}"/>
              </a:ext>
            </a:extLst>
          </p:cNvPr>
          <p:cNvGrpSpPr/>
          <p:nvPr/>
        </p:nvGrpSpPr>
        <p:grpSpPr>
          <a:xfrm>
            <a:off x="1" y="438150"/>
            <a:ext cx="7071740" cy="6096000"/>
            <a:chOff x="0" y="514350"/>
            <a:chExt cx="7561943" cy="6518566"/>
          </a:xfrm>
        </p:grpSpPr>
        <p:pic>
          <p:nvPicPr>
            <p:cNvPr id="1025" name="Picture 1">
              <a:extLst>
                <a:ext uri="{FF2B5EF4-FFF2-40B4-BE49-F238E27FC236}">
                  <a16:creationId xmlns:a16="http://schemas.microsoft.com/office/drawing/2014/main" id="{48D52355-5AA4-4AE7-B284-20297C1A7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r="7452"/>
            <a:stretch/>
          </p:blipFill>
          <p:spPr bwMode="auto">
            <a:xfrm>
              <a:off x="0" y="514350"/>
              <a:ext cx="4775200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532AEC0-A81A-4A54-A77C-A79ADC69D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r="7227"/>
            <a:stretch/>
          </p:blipFill>
          <p:spPr bwMode="auto">
            <a:xfrm>
              <a:off x="749299" y="1794510"/>
              <a:ext cx="4787900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D1CFCC8A-2E2F-4845-AD23-AC5D0BFCA6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7" r="7395"/>
            <a:stretch/>
          </p:blipFill>
          <p:spPr bwMode="auto">
            <a:xfrm>
              <a:off x="1866899" y="3467100"/>
              <a:ext cx="4775200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97B539-4028-4A8B-980E-8F1A673B8DC8}"/>
                </a:ext>
              </a:extLst>
            </p:cNvPr>
            <p:cNvSpPr txBox="1"/>
            <p:nvPr/>
          </p:nvSpPr>
          <p:spPr>
            <a:xfrm>
              <a:off x="856923" y="1962925"/>
              <a:ext cx="1333725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(2) Eb alignment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D0F9AC-7C57-4979-868E-85F5A5F070E7}"/>
                    </a:ext>
                  </a:extLst>
                </p:cNvPr>
                <p:cNvSpPr txBox="1"/>
                <p:nvPr/>
              </p:nvSpPr>
              <p:spPr>
                <a:xfrm>
                  <a:off x="1975166" y="3643926"/>
                  <a:ext cx="1887044" cy="2699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(3) Angle</a:t>
                  </a:r>
                  <a14:m>
                    <m:oMath xmlns:m="http://schemas.openxmlformats.org/officeDocument/2006/math">
                      <m:r>
                        <a:rPr lang="en-GB" sz="11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Wavevectors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D0F9AC-7C57-4979-868E-85F5A5F07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66" y="3643926"/>
                  <a:ext cx="1887044" cy="269942"/>
                </a:xfrm>
                <a:prstGeom prst="rect">
                  <a:avLst/>
                </a:prstGeom>
                <a:blipFill>
                  <a:blip r:embed="rId5"/>
                  <a:stretch>
                    <a:fillRect t="-2439" b="-1951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44D336-58CB-4738-B24D-248BCA4E79D7}"/>
                </a:ext>
              </a:extLst>
            </p:cNvPr>
            <p:cNvSpPr txBox="1"/>
            <p:nvPr/>
          </p:nvSpPr>
          <p:spPr>
            <a:xfrm>
              <a:off x="196523" y="667525"/>
              <a:ext cx="1333725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(1) 3D ARPES data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C08962C-2CC5-4E67-8F88-98921AB9A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1" r="8441"/>
            <a:stretch/>
          </p:blipFill>
          <p:spPr bwMode="auto">
            <a:xfrm>
              <a:off x="2830286" y="4764314"/>
              <a:ext cx="4731657" cy="2268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A2FA75-40B7-46BA-A496-8641FA20FDAC}"/>
                </a:ext>
              </a:extLst>
            </p:cNvPr>
            <p:cNvSpPr txBox="1"/>
            <p:nvPr/>
          </p:nvSpPr>
          <p:spPr>
            <a:xfrm>
              <a:off x="5530787" y="4942954"/>
              <a:ext cx="1166569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IsoE Slicing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108D00-8ACF-4176-9F8D-DFBE7E936E11}"/>
                </a:ext>
              </a:extLst>
            </p:cNvPr>
            <p:cNvSpPr txBox="1"/>
            <p:nvPr/>
          </p:nvSpPr>
          <p:spPr>
            <a:xfrm>
              <a:off x="4484701" y="3648294"/>
              <a:ext cx="1166569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IsoK Slicing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ARPES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2BB4E8-6676-4164-8C77-6C6BCA133391}"/>
              </a:ext>
            </a:extLst>
          </p:cNvPr>
          <p:cNvSpPr txBox="1"/>
          <p:nvPr/>
        </p:nvSpPr>
        <p:spPr>
          <a:xfrm>
            <a:off x="0" y="6519446"/>
            <a:ext cx="9963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‘Example_010-012_ARPES_KxKz_Branched_Processing.mlx’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another example.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7EBE64-8FE7-4F16-8257-A29B131C1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540" y="495168"/>
            <a:ext cx="5364260" cy="2462929"/>
          </a:xfrm>
          <a:custGeom>
            <a:avLst/>
            <a:gdLst>
              <a:gd name="connsiteX0" fmla="*/ 0 w 5364260"/>
              <a:gd name="connsiteY0" fmla="*/ 0 h 2462929"/>
              <a:gd name="connsiteX1" fmla="*/ 670533 w 5364260"/>
              <a:gd name="connsiteY1" fmla="*/ 0 h 2462929"/>
              <a:gd name="connsiteX2" fmla="*/ 1394708 w 5364260"/>
              <a:gd name="connsiteY2" fmla="*/ 0 h 2462929"/>
              <a:gd name="connsiteX3" fmla="*/ 2172525 w 5364260"/>
              <a:gd name="connsiteY3" fmla="*/ 0 h 2462929"/>
              <a:gd name="connsiteX4" fmla="*/ 2843058 w 5364260"/>
              <a:gd name="connsiteY4" fmla="*/ 0 h 2462929"/>
              <a:gd name="connsiteX5" fmla="*/ 3513590 w 5364260"/>
              <a:gd name="connsiteY5" fmla="*/ 0 h 2462929"/>
              <a:gd name="connsiteX6" fmla="*/ 4023195 w 5364260"/>
              <a:gd name="connsiteY6" fmla="*/ 0 h 2462929"/>
              <a:gd name="connsiteX7" fmla="*/ 4532800 w 5364260"/>
              <a:gd name="connsiteY7" fmla="*/ 0 h 2462929"/>
              <a:gd name="connsiteX8" fmla="*/ 5364260 w 5364260"/>
              <a:gd name="connsiteY8" fmla="*/ 0 h 2462929"/>
              <a:gd name="connsiteX9" fmla="*/ 5364260 w 5364260"/>
              <a:gd name="connsiteY9" fmla="*/ 640362 h 2462929"/>
              <a:gd name="connsiteX10" fmla="*/ 5364260 w 5364260"/>
              <a:gd name="connsiteY10" fmla="*/ 1305352 h 2462929"/>
              <a:gd name="connsiteX11" fmla="*/ 5364260 w 5364260"/>
              <a:gd name="connsiteY11" fmla="*/ 2462929 h 2462929"/>
              <a:gd name="connsiteX12" fmla="*/ 4747370 w 5364260"/>
              <a:gd name="connsiteY12" fmla="*/ 2462929 h 2462929"/>
              <a:gd name="connsiteX13" fmla="*/ 4076838 w 5364260"/>
              <a:gd name="connsiteY13" fmla="*/ 2462929 h 2462929"/>
              <a:gd name="connsiteX14" fmla="*/ 3459948 w 5364260"/>
              <a:gd name="connsiteY14" fmla="*/ 2462929 h 2462929"/>
              <a:gd name="connsiteX15" fmla="*/ 2735773 w 5364260"/>
              <a:gd name="connsiteY15" fmla="*/ 2462929 h 2462929"/>
              <a:gd name="connsiteX16" fmla="*/ 2118883 w 5364260"/>
              <a:gd name="connsiteY16" fmla="*/ 2462929 h 2462929"/>
              <a:gd name="connsiteX17" fmla="*/ 1609278 w 5364260"/>
              <a:gd name="connsiteY17" fmla="*/ 2462929 h 2462929"/>
              <a:gd name="connsiteX18" fmla="*/ 1046031 w 5364260"/>
              <a:gd name="connsiteY18" fmla="*/ 2462929 h 2462929"/>
              <a:gd name="connsiteX19" fmla="*/ 0 w 5364260"/>
              <a:gd name="connsiteY19" fmla="*/ 2462929 h 2462929"/>
              <a:gd name="connsiteX20" fmla="*/ 0 w 5364260"/>
              <a:gd name="connsiteY20" fmla="*/ 1896455 h 2462929"/>
              <a:gd name="connsiteX21" fmla="*/ 0 w 5364260"/>
              <a:gd name="connsiteY21" fmla="*/ 1231465 h 2462929"/>
              <a:gd name="connsiteX22" fmla="*/ 0 w 5364260"/>
              <a:gd name="connsiteY22" fmla="*/ 689620 h 2462929"/>
              <a:gd name="connsiteX23" fmla="*/ 0 w 5364260"/>
              <a:gd name="connsiteY23" fmla="*/ 0 h 24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64260" h="2462929" fill="none" extrusionOk="0">
                <a:moveTo>
                  <a:pt x="0" y="0"/>
                </a:moveTo>
                <a:cubicBezTo>
                  <a:pt x="164009" y="-21738"/>
                  <a:pt x="460883" y="28719"/>
                  <a:pt x="670533" y="0"/>
                </a:cubicBezTo>
                <a:cubicBezTo>
                  <a:pt x="880183" y="-28719"/>
                  <a:pt x="1221298" y="-14389"/>
                  <a:pt x="1394708" y="0"/>
                </a:cubicBezTo>
                <a:cubicBezTo>
                  <a:pt x="1568118" y="14389"/>
                  <a:pt x="1982262" y="-3210"/>
                  <a:pt x="2172525" y="0"/>
                </a:cubicBezTo>
                <a:cubicBezTo>
                  <a:pt x="2362788" y="3210"/>
                  <a:pt x="2534183" y="-12279"/>
                  <a:pt x="2843058" y="0"/>
                </a:cubicBezTo>
                <a:cubicBezTo>
                  <a:pt x="3151933" y="12279"/>
                  <a:pt x="3330342" y="14492"/>
                  <a:pt x="3513590" y="0"/>
                </a:cubicBezTo>
                <a:cubicBezTo>
                  <a:pt x="3696838" y="-14492"/>
                  <a:pt x="3775596" y="7103"/>
                  <a:pt x="4023195" y="0"/>
                </a:cubicBezTo>
                <a:cubicBezTo>
                  <a:pt x="4270794" y="-7103"/>
                  <a:pt x="4289816" y="-3303"/>
                  <a:pt x="4532800" y="0"/>
                </a:cubicBezTo>
                <a:cubicBezTo>
                  <a:pt x="4775784" y="3303"/>
                  <a:pt x="5006709" y="-35120"/>
                  <a:pt x="5364260" y="0"/>
                </a:cubicBezTo>
                <a:cubicBezTo>
                  <a:pt x="5388451" y="239635"/>
                  <a:pt x="5373169" y="474691"/>
                  <a:pt x="5364260" y="640362"/>
                </a:cubicBezTo>
                <a:cubicBezTo>
                  <a:pt x="5355351" y="806033"/>
                  <a:pt x="5362583" y="1032511"/>
                  <a:pt x="5364260" y="1305352"/>
                </a:cubicBezTo>
                <a:cubicBezTo>
                  <a:pt x="5365938" y="1578193"/>
                  <a:pt x="5319787" y="2135789"/>
                  <a:pt x="5364260" y="2462929"/>
                </a:cubicBezTo>
                <a:cubicBezTo>
                  <a:pt x="5124755" y="2476121"/>
                  <a:pt x="5033425" y="2437347"/>
                  <a:pt x="4747370" y="2462929"/>
                </a:cubicBezTo>
                <a:cubicBezTo>
                  <a:pt x="4461315" y="2488512"/>
                  <a:pt x="4212844" y="2473926"/>
                  <a:pt x="4076838" y="2462929"/>
                </a:cubicBezTo>
                <a:cubicBezTo>
                  <a:pt x="3940832" y="2451932"/>
                  <a:pt x="3590539" y="2478772"/>
                  <a:pt x="3459948" y="2462929"/>
                </a:cubicBezTo>
                <a:cubicBezTo>
                  <a:pt x="3329357" y="2447087"/>
                  <a:pt x="3036510" y="2479885"/>
                  <a:pt x="2735773" y="2462929"/>
                </a:cubicBezTo>
                <a:cubicBezTo>
                  <a:pt x="2435037" y="2445973"/>
                  <a:pt x="2280942" y="2461041"/>
                  <a:pt x="2118883" y="2462929"/>
                </a:cubicBezTo>
                <a:cubicBezTo>
                  <a:pt x="1956824" y="2464818"/>
                  <a:pt x="1763693" y="2479656"/>
                  <a:pt x="1609278" y="2462929"/>
                </a:cubicBezTo>
                <a:cubicBezTo>
                  <a:pt x="1454864" y="2446202"/>
                  <a:pt x="1239759" y="2470720"/>
                  <a:pt x="1046031" y="2462929"/>
                </a:cubicBezTo>
                <a:cubicBezTo>
                  <a:pt x="852303" y="2455138"/>
                  <a:pt x="255716" y="2488070"/>
                  <a:pt x="0" y="2462929"/>
                </a:cubicBezTo>
                <a:cubicBezTo>
                  <a:pt x="-9415" y="2249565"/>
                  <a:pt x="16332" y="2158050"/>
                  <a:pt x="0" y="1896455"/>
                </a:cubicBezTo>
                <a:cubicBezTo>
                  <a:pt x="-16332" y="1634860"/>
                  <a:pt x="24827" y="1491515"/>
                  <a:pt x="0" y="1231465"/>
                </a:cubicBezTo>
                <a:cubicBezTo>
                  <a:pt x="-24827" y="971415"/>
                  <a:pt x="18241" y="918595"/>
                  <a:pt x="0" y="689620"/>
                </a:cubicBezTo>
                <a:cubicBezTo>
                  <a:pt x="-18241" y="460645"/>
                  <a:pt x="17991" y="250084"/>
                  <a:pt x="0" y="0"/>
                </a:cubicBezTo>
                <a:close/>
              </a:path>
              <a:path w="5364260" h="2462929" stroke="0" extrusionOk="0">
                <a:moveTo>
                  <a:pt x="0" y="0"/>
                </a:moveTo>
                <a:cubicBezTo>
                  <a:pt x="162201" y="2208"/>
                  <a:pt x="585762" y="28534"/>
                  <a:pt x="777818" y="0"/>
                </a:cubicBezTo>
                <a:cubicBezTo>
                  <a:pt x="969874" y="-28534"/>
                  <a:pt x="1230330" y="-4661"/>
                  <a:pt x="1501993" y="0"/>
                </a:cubicBezTo>
                <a:cubicBezTo>
                  <a:pt x="1773657" y="4661"/>
                  <a:pt x="2001225" y="-1636"/>
                  <a:pt x="2172525" y="0"/>
                </a:cubicBezTo>
                <a:cubicBezTo>
                  <a:pt x="2343825" y="1636"/>
                  <a:pt x="2701940" y="8094"/>
                  <a:pt x="2843058" y="0"/>
                </a:cubicBezTo>
                <a:cubicBezTo>
                  <a:pt x="2984176" y="-8094"/>
                  <a:pt x="3373125" y="-187"/>
                  <a:pt x="3620876" y="0"/>
                </a:cubicBezTo>
                <a:cubicBezTo>
                  <a:pt x="3868627" y="187"/>
                  <a:pt x="4078222" y="-24380"/>
                  <a:pt x="4291408" y="0"/>
                </a:cubicBezTo>
                <a:cubicBezTo>
                  <a:pt x="4504594" y="24380"/>
                  <a:pt x="4849785" y="26589"/>
                  <a:pt x="5364260" y="0"/>
                </a:cubicBezTo>
                <a:cubicBezTo>
                  <a:pt x="5389362" y="227889"/>
                  <a:pt x="5366676" y="408714"/>
                  <a:pt x="5364260" y="541844"/>
                </a:cubicBezTo>
                <a:cubicBezTo>
                  <a:pt x="5361844" y="674974"/>
                  <a:pt x="5371403" y="897110"/>
                  <a:pt x="5364260" y="1083689"/>
                </a:cubicBezTo>
                <a:cubicBezTo>
                  <a:pt x="5357117" y="1270269"/>
                  <a:pt x="5352274" y="1376749"/>
                  <a:pt x="5364260" y="1625533"/>
                </a:cubicBezTo>
                <a:cubicBezTo>
                  <a:pt x="5376246" y="1874317"/>
                  <a:pt x="5370025" y="2294035"/>
                  <a:pt x="5364260" y="2462929"/>
                </a:cubicBezTo>
                <a:cubicBezTo>
                  <a:pt x="5155058" y="2462724"/>
                  <a:pt x="5089475" y="2470952"/>
                  <a:pt x="4854655" y="2462929"/>
                </a:cubicBezTo>
                <a:cubicBezTo>
                  <a:pt x="4619835" y="2454906"/>
                  <a:pt x="4499331" y="2446911"/>
                  <a:pt x="4237765" y="2462929"/>
                </a:cubicBezTo>
                <a:cubicBezTo>
                  <a:pt x="3976199" y="2478948"/>
                  <a:pt x="3906378" y="2483244"/>
                  <a:pt x="3620876" y="2462929"/>
                </a:cubicBezTo>
                <a:cubicBezTo>
                  <a:pt x="3335374" y="2442614"/>
                  <a:pt x="3279408" y="2459213"/>
                  <a:pt x="3003986" y="2462929"/>
                </a:cubicBezTo>
                <a:cubicBezTo>
                  <a:pt x="2728564" y="2466646"/>
                  <a:pt x="2473625" y="2470634"/>
                  <a:pt x="2279811" y="2462929"/>
                </a:cubicBezTo>
                <a:cubicBezTo>
                  <a:pt x="2085998" y="2455224"/>
                  <a:pt x="1837776" y="2466342"/>
                  <a:pt x="1609278" y="2462929"/>
                </a:cubicBezTo>
                <a:cubicBezTo>
                  <a:pt x="1380780" y="2459516"/>
                  <a:pt x="1239904" y="2465316"/>
                  <a:pt x="938746" y="2462929"/>
                </a:cubicBezTo>
                <a:cubicBezTo>
                  <a:pt x="637588" y="2460542"/>
                  <a:pt x="260890" y="2483184"/>
                  <a:pt x="0" y="2462929"/>
                </a:cubicBezTo>
                <a:cubicBezTo>
                  <a:pt x="-26306" y="2212231"/>
                  <a:pt x="24718" y="1994028"/>
                  <a:pt x="0" y="1847197"/>
                </a:cubicBezTo>
                <a:cubicBezTo>
                  <a:pt x="-24718" y="1700366"/>
                  <a:pt x="-7381" y="1389416"/>
                  <a:pt x="0" y="1182206"/>
                </a:cubicBezTo>
                <a:cubicBezTo>
                  <a:pt x="7381" y="974996"/>
                  <a:pt x="-833" y="42141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502462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E98FD74-B5CA-4401-8461-A5212FA67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7" r="8000" b="19166"/>
          <a:stretch/>
        </p:blipFill>
        <p:spPr bwMode="auto">
          <a:xfrm>
            <a:off x="6578600" y="2832100"/>
            <a:ext cx="3505200" cy="1765300"/>
          </a:xfrm>
          <a:custGeom>
            <a:avLst/>
            <a:gdLst>
              <a:gd name="connsiteX0" fmla="*/ 0 w 3505200"/>
              <a:gd name="connsiteY0" fmla="*/ 0 h 1765300"/>
              <a:gd name="connsiteX1" fmla="*/ 654304 w 3505200"/>
              <a:gd name="connsiteY1" fmla="*/ 0 h 1765300"/>
              <a:gd name="connsiteX2" fmla="*/ 1238504 w 3505200"/>
              <a:gd name="connsiteY2" fmla="*/ 0 h 1765300"/>
              <a:gd name="connsiteX3" fmla="*/ 1892808 w 3505200"/>
              <a:gd name="connsiteY3" fmla="*/ 0 h 1765300"/>
              <a:gd name="connsiteX4" fmla="*/ 2477008 w 3505200"/>
              <a:gd name="connsiteY4" fmla="*/ 0 h 1765300"/>
              <a:gd name="connsiteX5" fmla="*/ 2956052 w 3505200"/>
              <a:gd name="connsiteY5" fmla="*/ 0 h 1765300"/>
              <a:gd name="connsiteX6" fmla="*/ 3505200 w 3505200"/>
              <a:gd name="connsiteY6" fmla="*/ 0 h 1765300"/>
              <a:gd name="connsiteX7" fmla="*/ 3505200 w 3505200"/>
              <a:gd name="connsiteY7" fmla="*/ 588433 h 1765300"/>
              <a:gd name="connsiteX8" fmla="*/ 3505200 w 3505200"/>
              <a:gd name="connsiteY8" fmla="*/ 1194520 h 1765300"/>
              <a:gd name="connsiteX9" fmla="*/ 3505200 w 3505200"/>
              <a:gd name="connsiteY9" fmla="*/ 1765300 h 1765300"/>
              <a:gd name="connsiteX10" fmla="*/ 2956052 w 3505200"/>
              <a:gd name="connsiteY10" fmla="*/ 1765300 h 1765300"/>
              <a:gd name="connsiteX11" fmla="*/ 2301748 w 3505200"/>
              <a:gd name="connsiteY11" fmla="*/ 1765300 h 1765300"/>
              <a:gd name="connsiteX12" fmla="*/ 1647444 w 3505200"/>
              <a:gd name="connsiteY12" fmla="*/ 1765300 h 1765300"/>
              <a:gd name="connsiteX13" fmla="*/ 1028192 w 3505200"/>
              <a:gd name="connsiteY13" fmla="*/ 1765300 h 1765300"/>
              <a:gd name="connsiteX14" fmla="*/ 0 w 3505200"/>
              <a:gd name="connsiteY14" fmla="*/ 1765300 h 1765300"/>
              <a:gd name="connsiteX15" fmla="*/ 0 w 3505200"/>
              <a:gd name="connsiteY15" fmla="*/ 1159214 h 1765300"/>
              <a:gd name="connsiteX16" fmla="*/ 0 w 3505200"/>
              <a:gd name="connsiteY16" fmla="*/ 588433 h 1765300"/>
              <a:gd name="connsiteX17" fmla="*/ 0 w 3505200"/>
              <a:gd name="connsiteY17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05200" h="1765300" extrusionOk="0">
                <a:moveTo>
                  <a:pt x="0" y="0"/>
                </a:moveTo>
                <a:cubicBezTo>
                  <a:pt x="270640" y="12004"/>
                  <a:pt x="476517" y="22013"/>
                  <a:pt x="654304" y="0"/>
                </a:cubicBezTo>
                <a:cubicBezTo>
                  <a:pt x="832091" y="-22013"/>
                  <a:pt x="1058774" y="26874"/>
                  <a:pt x="1238504" y="0"/>
                </a:cubicBezTo>
                <a:cubicBezTo>
                  <a:pt x="1418234" y="-26874"/>
                  <a:pt x="1720139" y="-27835"/>
                  <a:pt x="1892808" y="0"/>
                </a:cubicBezTo>
                <a:cubicBezTo>
                  <a:pt x="2065477" y="27835"/>
                  <a:pt x="2276434" y="-18309"/>
                  <a:pt x="2477008" y="0"/>
                </a:cubicBezTo>
                <a:cubicBezTo>
                  <a:pt x="2677582" y="18309"/>
                  <a:pt x="2850022" y="22399"/>
                  <a:pt x="2956052" y="0"/>
                </a:cubicBezTo>
                <a:cubicBezTo>
                  <a:pt x="3062082" y="-22399"/>
                  <a:pt x="3258921" y="-22745"/>
                  <a:pt x="3505200" y="0"/>
                </a:cubicBezTo>
                <a:cubicBezTo>
                  <a:pt x="3484105" y="181319"/>
                  <a:pt x="3498541" y="340272"/>
                  <a:pt x="3505200" y="588433"/>
                </a:cubicBezTo>
                <a:cubicBezTo>
                  <a:pt x="3511859" y="836594"/>
                  <a:pt x="3487709" y="1001523"/>
                  <a:pt x="3505200" y="1194520"/>
                </a:cubicBezTo>
                <a:cubicBezTo>
                  <a:pt x="3522691" y="1387517"/>
                  <a:pt x="3503176" y="1621368"/>
                  <a:pt x="3505200" y="1765300"/>
                </a:cubicBezTo>
                <a:cubicBezTo>
                  <a:pt x="3315548" y="1753796"/>
                  <a:pt x="3190422" y="1774555"/>
                  <a:pt x="2956052" y="1765300"/>
                </a:cubicBezTo>
                <a:cubicBezTo>
                  <a:pt x="2721682" y="1756045"/>
                  <a:pt x="2433688" y="1752086"/>
                  <a:pt x="2301748" y="1765300"/>
                </a:cubicBezTo>
                <a:cubicBezTo>
                  <a:pt x="2169808" y="1778514"/>
                  <a:pt x="1825793" y="1751517"/>
                  <a:pt x="1647444" y="1765300"/>
                </a:cubicBezTo>
                <a:cubicBezTo>
                  <a:pt x="1469095" y="1779083"/>
                  <a:pt x="1242825" y="1737710"/>
                  <a:pt x="1028192" y="1765300"/>
                </a:cubicBezTo>
                <a:cubicBezTo>
                  <a:pt x="813559" y="1792890"/>
                  <a:pt x="347832" y="1788182"/>
                  <a:pt x="0" y="1765300"/>
                </a:cubicBezTo>
                <a:cubicBezTo>
                  <a:pt x="-22847" y="1575509"/>
                  <a:pt x="23778" y="1385665"/>
                  <a:pt x="0" y="1159214"/>
                </a:cubicBezTo>
                <a:cubicBezTo>
                  <a:pt x="-23778" y="932763"/>
                  <a:pt x="24604" y="804954"/>
                  <a:pt x="0" y="588433"/>
                </a:cubicBezTo>
                <a:cubicBezTo>
                  <a:pt x="-24604" y="371912"/>
                  <a:pt x="28965" y="21468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783106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04BDC97-CA5F-4023-AB7B-F9CBF0E4F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905"/>
          <a:stretch/>
        </p:blipFill>
        <p:spPr bwMode="auto">
          <a:xfrm>
            <a:off x="9352643" y="3683000"/>
            <a:ext cx="2699657" cy="3048000"/>
          </a:xfrm>
          <a:custGeom>
            <a:avLst/>
            <a:gdLst>
              <a:gd name="connsiteX0" fmla="*/ 0 w 2699657"/>
              <a:gd name="connsiteY0" fmla="*/ 0 h 3048000"/>
              <a:gd name="connsiteX1" fmla="*/ 620921 w 2699657"/>
              <a:gd name="connsiteY1" fmla="*/ 0 h 3048000"/>
              <a:gd name="connsiteX2" fmla="*/ 1295835 w 2699657"/>
              <a:gd name="connsiteY2" fmla="*/ 0 h 3048000"/>
              <a:gd name="connsiteX3" fmla="*/ 1889760 w 2699657"/>
              <a:gd name="connsiteY3" fmla="*/ 0 h 3048000"/>
              <a:gd name="connsiteX4" fmla="*/ 2699657 w 2699657"/>
              <a:gd name="connsiteY4" fmla="*/ 0 h 3048000"/>
              <a:gd name="connsiteX5" fmla="*/ 2699657 w 2699657"/>
              <a:gd name="connsiteY5" fmla="*/ 548640 h 3048000"/>
              <a:gd name="connsiteX6" fmla="*/ 2699657 w 2699657"/>
              <a:gd name="connsiteY6" fmla="*/ 1188720 h 3048000"/>
              <a:gd name="connsiteX7" fmla="*/ 2699657 w 2699657"/>
              <a:gd name="connsiteY7" fmla="*/ 1767840 h 3048000"/>
              <a:gd name="connsiteX8" fmla="*/ 2699657 w 2699657"/>
              <a:gd name="connsiteY8" fmla="*/ 2346960 h 3048000"/>
              <a:gd name="connsiteX9" fmla="*/ 2699657 w 2699657"/>
              <a:gd name="connsiteY9" fmla="*/ 3048000 h 3048000"/>
              <a:gd name="connsiteX10" fmla="*/ 2078736 w 2699657"/>
              <a:gd name="connsiteY10" fmla="*/ 3048000 h 3048000"/>
              <a:gd name="connsiteX11" fmla="*/ 1349829 w 2699657"/>
              <a:gd name="connsiteY11" fmla="*/ 3048000 h 3048000"/>
              <a:gd name="connsiteX12" fmla="*/ 755904 w 2699657"/>
              <a:gd name="connsiteY12" fmla="*/ 3048000 h 3048000"/>
              <a:gd name="connsiteX13" fmla="*/ 0 w 2699657"/>
              <a:gd name="connsiteY13" fmla="*/ 3048000 h 3048000"/>
              <a:gd name="connsiteX14" fmla="*/ 0 w 2699657"/>
              <a:gd name="connsiteY14" fmla="*/ 2438400 h 3048000"/>
              <a:gd name="connsiteX15" fmla="*/ 0 w 2699657"/>
              <a:gd name="connsiteY15" fmla="*/ 1767840 h 3048000"/>
              <a:gd name="connsiteX16" fmla="*/ 0 w 2699657"/>
              <a:gd name="connsiteY16" fmla="*/ 1188720 h 3048000"/>
              <a:gd name="connsiteX17" fmla="*/ 0 w 2699657"/>
              <a:gd name="connsiteY17" fmla="*/ 640080 h 3048000"/>
              <a:gd name="connsiteX18" fmla="*/ 0 w 2699657"/>
              <a:gd name="connsiteY18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99657" h="3048000" extrusionOk="0">
                <a:moveTo>
                  <a:pt x="0" y="0"/>
                </a:moveTo>
                <a:cubicBezTo>
                  <a:pt x="306367" y="-9240"/>
                  <a:pt x="465326" y="18553"/>
                  <a:pt x="620921" y="0"/>
                </a:cubicBezTo>
                <a:cubicBezTo>
                  <a:pt x="776516" y="-18553"/>
                  <a:pt x="992240" y="-21873"/>
                  <a:pt x="1295835" y="0"/>
                </a:cubicBezTo>
                <a:cubicBezTo>
                  <a:pt x="1599430" y="21873"/>
                  <a:pt x="1602904" y="2691"/>
                  <a:pt x="1889760" y="0"/>
                </a:cubicBezTo>
                <a:cubicBezTo>
                  <a:pt x="2176617" y="-2691"/>
                  <a:pt x="2479335" y="-2024"/>
                  <a:pt x="2699657" y="0"/>
                </a:cubicBezTo>
                <a:cubicBezTo>
                  <a:pt x="2718294" y="174152"/>
                  <a:pt x="2722147" y="332256"/>
                  <a:pt x="2699657" y="548640"/>
                </a:cubicBezTo>
                <a:cubicBezTo>
                  <a:pt x="2677167" y="765024"/>
                  <a:pt x="2703132" y="1035778"/>
                  <a:pt x="2699657" y="1188720"/>
                </a:cubicBezTo>
                <a:cubicBezTo>
                  <a:pt x="2696182" y="1341662"/>
                  <a:pt x="2726957" y="1514609"/>
                  <a:pt x="2699657" y="1767840"/>
                </a:cubicBezTo>
                <a:cubicBezTo>
                  <a:pt x="2672357" y="2021071"/>
                  <a:pt x="2675031" y="2089378"/>
                  <a:pt x="2699657" y="2346960"/>
                </a:cubicBezTo>
                <a:cubicBezTo>
                  <a:pt x="2724283" y="2604542"/>
                  <a:pt x="2731253" y="2803462"/>
                  <a:pt x="2699657" y="3048000"/>
                </a:cubicBezTo>
                <a:cubicBezTo>
                  <a:pt x="2402801" y="3061773"/>
                  <a:pt x="2353706" y="3018037"/>
                  <a:pt x="2078736" y="3048000"/>
                </a:cubicBezTo>
                <a:cubicBezTo>
                  <a:pt x="1803766" y="3077963"/>
                  <a:pt x="1578446" y="3016301"/>
                  <a:pt x="1349829" y="3048000"/>
                </a:cubicBezTo>
                <a:cubicBezTo>
                  <a:pt x="1121212" y="3079699"/>
                  <a:pt x="925776" y="3039293"/>
                  <a:pt x="755904" y="3048000"/>
                </a:cubicBezTo>
                <a:cubicBezTo>
                  <a:pt x="586032" y="3056707"/>
                  <a:pt x="311771" y="3033011"/>
                  <a:pt x="0" y="3048000"/>
                </a:cubicBezTo>
                <a:cubicBezTo>
                  <a:pt x="29044" y="2883958"/>
                  <a:pt x="20333" y="2717965"/>
                  <a:pt x="0" y="2438400"/>
                </a:cubicBezTo>
                <a:cubicBezTo>
                  <a:pt x="-20333" y="2158835"/>
                  <a:pt x="-24965" y="2054901"/>
                  <a:pt x="0" y="1767840"/>
                </a:cubicBezTo>
                <a:cubicBezTo>
                  <a:pt x="24965" y="1480779"/>
                  <a:pt x="-3899" y="1422100"/>
                  <a:pt x="0" y="1188720"/>
                </a:cubicBezTo>
                <a:cubicBezTo>
                  <a:pt x="3899" y="955340"/>
                  <a:pt x="-24609" y="801827"/>
                  <a:pt x="0" y="640080"/>
                </a:cubicBezTo>
                <a:cubicBezTo>
                  <a:pt x="24609" y="478333"/>
                  <a:pt x="10525" y="13046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090761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1449BA1-3A21-4939-A723-1895C520508B}"/>
              </a:ext>
            </a:extLst>
          </p:cNvPr>
          <p:cNvSpPr txBox="1"/>
          <p:nvPr/>
        </p:nvSpPr>
        <p:spPr>
          <a:xfrm>
            <a:off x="5908480" y="701936"/>
            <a:ext cx="21687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FFFF00"/>
                </a:solidFill>
                <a:latin typeface="Arial Nova Cond" panose="020B0506020202020204" pitchFamily="34" charset="0"/>
              </a:rPr>
              <a:t>MDC Cut Series of IsoE Slice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17789C-BE3B-48E9-A065-AF815D981567}"/>
              </a:ext>
            </a:extLst>
          </p:cNvPr>
          <p:cNvSpPr txBox="1"/>
          <p:nvPr/>
        </p:nvSpPr>
        <p:spPr>
          <a:xfrm>
            <a:off x="7118156" y="3026036"/>
            <a:ext cx="28545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FFFF00"/>
                </a:solidFill>
                <a:latin typeface="Arial Nova Cond" panose="020B0506020202020204" pitchFamily="34" charset="0"/>
              </a:rPr>
              <a:t>Extracting electron pocket properties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A9A697-956C-4E48-9605-068978C954FD}"/>
              </a:ext>
            </a:extLst>
          </p:cNvPr>
          <p:cNvSpPr txBox="1"/>
          <p:nvPr/>
        </p:nvSpPr>
        <p:spPr>
          <a:xfrm>
            <a:off x="10109006" y="3921386"/>
            <a:ext cx="18067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FFFF00"/>
                </a:solidFill>
                <a:latin typeface="Arial Nova Cond" panose="020B0506020202020204" pitchFamily="34" charset="0"/>
              </a:rPr>
              <a:t>IsoE Slice with BZ overlay</a:t>
            </a:r>
          </a:p>
        </p:txBody>
      </p:sp>
    </p:spTree>
    <p:extLst>
      <p:ext uri="{BB962C8B-B14F-4D97-AF65-F5344CB8AC3E}">
        <p14:creationId xmlns:p14="http://schemas.microsoft.com/office/powerpoint/2010/main" val="296534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ARPES model curves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58C22C-8E69-4870-A010-580B75BA5AB0}"/>
              </a:ext>
            </a:extLst>
          </p:cNvPr>
          <p:cNvGrpSpPr/>
          <p:nvPr/>
        </p:nvGrpSpPr>
        <p:grpSpPr>
          <a:xfrm>
            <a:off x="131790" y="602410"/>
            <a:ext cx="11993535" cy="5717295"/>
            <a:chOff x="54152" y="547596"/>
            <a:chExt cx="12089011" cy="576280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0F056D-7270-1D63-7A09-1B0E1C104043}"/>
                </a:ext>
              </a:extLst>
            </p:cNvPr>
            <p:cNvGrpSpPr/>
            <p:nvPr/>
          </p:nvGrpSpPr>
          <p:grpSpPr>
            <a:xfrm>
              <a:off x="54152" y="547596"/>
              <a:ext cx="12089011" cy="5762809"/>
              <a:chOff x="0" y="19024"/>
              <a:chExt cx="12089011" cy="5762809"/>
            </a:xfrm>
          </p:grpSpPr>
          <p:pic>
            <p:nvPicPr>
              <p:cNvPr id="31" name="Picture 30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A29815F3-9E13-2AE7-91CF-8D94BF18F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745" y="2925902"/>
                <a:ext cx="2402482" cy="2847976"/>
              </a:xfrm>
              <a:custGeom>
                <a:avLst/>
                <a:gdLst>
                  <a:gd name="connsiteX0" fmla="*/ 0 w 2402482"/>
                  <a:gd name="connsiteY0" fmla="*/ 0 h 2847976"/>
                  <a:gd name="connsiteX1" fmla="*/ 576596 w 2402482"/>
                  <a:gd name="connsiteY1" fmla="*/ 0 h 2847976"/>
                  <a:gd name="connsiteX2" fmla="*/ 1105142 w 2402482"/>
                  <a:gd name="connsiteY2" fmla="*/ 0 h 2847976"/>
                  <a:gd name="connsiteX3" fmla="*/ 1753812 w 2402482"/>
                  <a:gd name="connsiteY3" fmla="*/ 0 h 2847976"/>
                  <a:gd name="connsiteX4" fmla="*/ 2402482 w 2402482"/>
                  <a:gd name="connsiteY4" fmla="*/ 0 h 2847976"/>
                  <a:gd name="connsiteX5" fmla="*/ 2402482 w 2402482"/>
                  <a:gd name="connsiteY5" fmla="*/ 626555 h 2847976"/>
                  <a:gd name="connsiteX6" fmla="*/ 2402482 w 2402482"/>
                  <a:gd name="connsiteY6" fmla="*/ 1253109 h 2847976"/>
                  <a:gd name="connsiteX7" fmla="*/ 2402482 w 2402482"/>
                  <a:gd name="connsiteY7" fmla="*/ 1794225 h 2847976"/>
                  <a:gd name="connsiteX8" fmla="*/ 2402482 w 2402482"/>
                  <a:gd name="connsiteY8" fmla="*/ 2278381 h 2847976"/>
                  <a:gd name="connsiteX9" fmla="*/ 2402482 w 2402482"/>
                  <a:gd name="connsiteY9" fmla="*/ 2847976 h 2847976"/>
                  <a:gd name="connsiteX10" fmla="*/ 1753812 w 2402482"/>
                  <a:gd name="connsiteY10" fmla="*/ 2847976 h 2847976"/>
                  <a:gd name="connsiteX11" fmla="*/ 1129167 w 2402482"/>
                  <a:gd name="connsiteY11" fmla="*/ 2847976 h 2847976"/>
                  <a:gd name="connsiteX12" fmla="*/ 0 w 2402482"/>
                  <a:gd name="connsiteY12" fmla="*/ 2847976 h 2847976"/>
                  <a:gd name="connsiteX13" fmla="*/ 0 w 2402482"/>
                  <a:gd name="connsiteY13" fmla="*/ 2221421 h 2847976"/>
                  <a:gd name="connsiteX14" fmla="*/ 0 w 2402482"/>
                  <a:gd name="connsiteY14" fmla="*/ 1651826 h 2847976"/>
                  <a:gd name="connsiteX15" fmla="*/ 0 w 2402482"/>
                  <a:gd name="connsiteY15" fmla="*/ 1110711 h 2847976"/>
                  <a:gd name="connsiteX16" fmla="*/ 0 w 2402482"/>
                  <a:gd name="connsiteY16" fmla="*/ 569595 h 2847976"/>
                  <a:gd name="connsiteX17" fmla="*/ 0 w 2402482"/>
                  <a:gd name="connsiteY17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02482" h="2847976" fill="none" extrusionOk="0">
                    <a:moveTo>
                      <a:pt x="0" y="0"/>
                    </a:moveTo>
                    <a:cubicBezTo>
                      <a:pt x="229268" y="-2870"/>
                      <a:pt x="306688" y="5851"/>
                      <a:pt x="576596" y="0"/>
                    </a:cubicBezTo>
                    <a:cubicBezTo>
                      <a:pt x="846504" y="-5851"/>
                      <a:pt x="887090" y="-15045"/>
                      <a:pt x="1105142" y="0"/>
                    </a:cubicBezTo>
                    <a:cubicBezTo>
                      <a:pt x="1323194" y="15045"/>
                      <a:pt x="1474438" y="-24842"/>
                      <a:pt x="1753812" y="0"/>
                    </a:cubicBezTo>
                    <a:cubicBezTo>
                      <a:pt x="2033186" y="24842"/>
                      <a:pt x="2127731" y="4836"/>
                      <a:pt x="2402482" y="0"/>
                    </a:cubicBezTo>
                    <a:cubicBezTo>
                      <a:pt x="2401268" y="180103"/>
                      <a:pt x="2418356" y="364118"/>
                      <a:pt x="2402482" y="626555"/>
                    </a:cubicBezTo>
                    <a:cubicBezTo>
                      <a:pt x="2386608" y="888993"/>
                      <a:pt x="2375193" y="1109881"/>
                      <a:pt x="2402482" y="1253109"/>
                    </a:cubicBezTo>
                    <a:cubicBezTo>
                      <a:pt x="2429771" y="1396337"/>
                      <a:pt x="2422883" y="1601343"/>
                      <a:pt x="2402482" y="1794225"/>
                    </a:cubicBezTo>
                    <a:cubicBezTo>
                      <a:pt x="2382081" y="1987107"/>
                      <a:pt x="2412725" y="2082612"/>
                      <a:pt x="2402482" y="2278381"/>
                    </a:cubicBezTo>
                    <a:cubicBezTo>
                      <a:pt x="2392239" y="2474150"/>
                      <a:pt x="2418618" y="2692635"/>
                      <a:pt x="2402482" y="2847976"/>
                    </a:cubicBezTo>
                    <a:cubicBezTo>
                      <a:pt x="2179093" y="2853532"/>
                      <a:pt x="2028205" y="2861410"/>
                      <a:pt x="1753812" y="2847976"/>
                    </a:cubicBezTo>
                    <a:cubicBezTo>
                      <a:pt x="1479419" y="2834543"/>
                      <a:pt x="1320037" y="2838592"/>
                      <a:pt x="1129167" y="2847976"/>
                    </a:cubicBezTo>
                    <a:cubicBezTo>
                      <a:pt x="938298" y="2857360"/>
                      <a:pt x="435895" y="2876112"/>
                      <a:pt x="0" y="2847976"/>
                    </a:cubicBezTo>
                    <a:cubicBezTo>
                      <a:pt x="-4895" y="2679708"/>
                      <a:pt x="-2667" y="2403805"/>
                      <a:pt x="0" y="2221421"/>
                    </a:cubicBezTo>
                    <a:cubicBezTo>
                      <a:pt x="2667" y="2039037"/>
                      <a:pt x="23122" y="1821820"/>
                      <a:pt x="0" y="1651826"/>
                    </a:cubicBezTo>
                    <a:cubicBezTo>
                      <a:pt x="-23122" y="1481832"/>
                      <a:pt x="6080" y="1336282"/>
                      <a:pt x="0" y="1110711"/>
                    </a:cubicBezTo>
                    <a:cubicBezTo>
                      <a:pt x="-6080" y="885140"/>
                      <a:pt x="-14467" y="750791"/>
                      <a:pt x="0" y="569595"/>
                    </a:cubicBezTo>
                    <a:cubicBezTo>
                      <a:pt x="14467" y="388399"/>
                      <a:pt x="25057" y="192634"/>
                      <a:pt x="0" y="0"/>
                    </a:cubicBezTo>
                    <a:close/>
                  </a:path>
                  <a:path w="2402482" h="2847976" stroke="0" extrusionOk="0">
                    <a:moveTo>
                      <a:pt x="0" y="0"/>
                    </a:moveTo>
                    <a:cubicBezTo>
                      <a:pt x="177019" y="-17097"/>
                      <a:pt x="354038" y="9758"/>
                      <a:pt x="648670" y="0"/>
                    </a:cubicBezTo>
                    <a:cubicBezTo>
                      <a:pt x="943302" y="-9758"/>
                      <a:pt x="1059897" y="-22992"/>
                      <a:pt x="1297340" y="0"/>
                    </a:cubicBezTo>
                    <a:cubicBezTo>
                      <a:pt x="1534783" y="22992"/>
                      <a:pt x="2094397" y="8472"/>
                      <a:pt x="2402482" y="0"/>
                    </a:cubicBezTo>
                    <a:cubicBezTo>
                      <a:pt x="2413125" y="177630"/>
                      <a:pt x="2400285" y="341764"/>
                      <a:pt x="2402482" y="598075"/>
                    </a:cubicBezTo>
                    <a:cubicBezTo>
                      <a:pt x="2404679" y="854386"/>
                      <a:pt x="2401922" y="990490"/>
                      <a:pt x="2402482" y="1196150"/>
                    </a:cubicBezTo>
                    <a:cubicBezTo>
                      <a:pt x="2403042" y="1401810"/>
                      <a:pt x="2392689" y="1538535"/>
                      <a:pt x="2402482" y="1822705"/>
                    </a:cubicBezTo>
                    <a:cubicBezTo>
                      <a:pt x="2412275" y="2106875"/>
                      <a:pt x="2396686" y="2472507"/>
                      <a:pt x="2402482" y="2847976"/>
                    </a:cubicBezTo>
                    <a:cubicBezTo>
                      <a:pt x="2108129" y="2862853"/>
                      <a:pt x="1948039" y="2831474"/>
                      <a:pt x="1753812" y="2847976"/>
                    </a:cubicBezTo>
                    <a:cubicBezTo>
                      <a:pt x="1559585" y="2864479"/>
                      <a:pt x="1273372" y="2824437"/>
                      <a:pt x="1153191" y="2847976"/>
                    </a:cubicBezTo>
                    <a:cubicBezTo>
                      <a:pt x="1033010" y="2871515"/>
                      <a:pt x="772745" y="2850261"/>
                      <a:pt x="552571" y="2847976"/>
                    </a:cubicBezTo>
                    <a:cubicBezTo>
                      <a:pt x="332397" y="2845691"/>
                      <a:pt x="235579" y="2826562"/>
                      <a:pt x="0" y="2847976"/>
                    </a:cubicBezTo>
                    <a:cubicBezTo>
                      <a:pt x="-18195" y="2658066"/>
                      <a:pt x="2326" y="2546324"/>
                      <a:pt x="0" y="2335340"/>
                    </a:cubicBezTo>
                    <a:cubicBezTo>
                      <a:pt x="-2326" y="2124356"/>
                      <a:pt x="-3652" y="1926495"/>
                      <a:pt x="0" y="1708786"/>
                    </a:cubicBezTo>
                    <a:cubicBezTo>
                      <a:pt x="3652" y="1491077"/>
                      <a:pt x="-9609" y="1306084"/>
                      <a:pt x="0" y="1082231"/>
                    </a:cubicBezTo>
                    <a:cubicBezTo>
                      <a:pt x="9609" y="858378"/>
                      <a:pt x="-24463" y="714473"/>
                      <a:pt x="0" y="541115"/>
                    </a:cubicBezTo>
                    <a:cubicBezTo>
                      <a:pt x="24463" y="367757"/>
                      <a:pt x="-13466" y="116886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23441055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9" name="Picture 2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F14ED3D8-C64A-CD5D-F9B1-247E50F06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612" y="2925902"/>
                <a:ext cx="2394527" cy="2847976"/>
              </a:xfrm>
              <a:custGeom>
                <a:avLst/>
                <a:gdLst>
                  <a:gd name="connsiteX0" fmla="*/ 0 w 2394527"/>
                  <a:gd name="connsiteY0" fmla="*/ 0 h 2847976"/>
                  <a:gd name="connsiteX1" fmla="*/ 526796 w 2394527"/>
                  <a:gd name="connsiteY1" fmla="*/ 0 h 2847976"/>
                  <a:gd name="connsiteX2" fmla="*/ 1101482 w 2394527"/>
                  <a:gd name="connsiteY2" fmla="*/ 0 h 2847976"/>
                  <a:gd name="connsiteX3" fmla="*/ 1748005 w 2394527"/>
                  <a:gd name="connsiteY3" fmla="*/ 0 h 2847976"/>
                  <a:gd name="connsiteX4" fmla="*/ 2394527 w 2394527"/>
                  <a:gd name="connsiteY4" fmla="*/ 0 h 2847976"/>
                  <a:gd name="connsiteX5" fmla="*/ 2394527 w 2394527"/>
                  <a:gd name="connsiteY5" fmla="*/ 512636 h 2847976"/>
                  <a:gd name="connsiteX6" fmla="*/ 2394527 w 2394527"/>
                  <a:gd name="connsiteY6" fmla="*/ 1139190 h 2847976"/>
                  <a:gd name="connsiteX7" fmla="*/ 2394527 w 2394527"/>
                  <a:gd name="connsiteY7" fmla="*/ 1765745 h 2847976"/>
                  <a:gd name="connsiteX8" fmla="*/ 2394527 w 2394527"/>
                  <a:gd name="connsiteY8" fmla="*/ 2306861 h 2847976"/>
                  <a:gd name="connsiteX9" fmla="*/ 2394527 w 2394527"/>
                  <a:gd name="connsiteY9" fmla="*/ 2847976 h 2847976"/>
                  <a:gd name="connsiteX10" fmla="*/ 1843786 w 2394527"/>
                  <a:gd name="connsiteY10" fmla="*/ 2847976 h 2847976"/>
                  <a:gd name="connsiteX11" fmla="*/ 1316990 w 2394527"/>
                  <a:gd name="connsiteY11" fmla="*/ 2847976 h 2847976"/>
                  <a:gd name="connsiteX12" fmla="*/ 670468 w 2394527"/>
                  <a:gd name="connsiteY12" fmla="*/ 2847976 h 2847976"/>
                  <a:gd name="connsiteX13" fmla="*/ 0 w 2394527"/>
                  <a:gd name="connsiteY13" fmla="*/ 2847976 h 2847976"/>
                  <a:gd name="connsiteX14" fmla="*/ 0 w 2394527"/>
                  <a:gd name="connsiteY14" fmla="*/ 2221421 h 2847976"/>
                  <a:gd name="connsiteX15" fmla="*/ 0 w 2394527"/>
                  <a:gd name="connsiteY15" fmla="*/ 1708786 h 2847976"/>
                  <a:gd name="connsiteX16" fmla="*/ 0 w 2394527"/>
                  <a:gd name="connsiteY16" fmla="*/ 1167670 h 2847976"/>
                  <a:gd name="connsiteX17" fmla="*/ 0 w 2394527"/>
                  <a:gd name="connsiteY17" fmla="*/ 541115 h 2847976"/>
                  <a:gd name="connsiteX18" fmla="*/ 0 w 2394527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527" h="2847976" fill="none" extrusionOk="0">
                    <a:moveTo>
                      <a:pt x="0" y="0"/>
                    </a:moveTo>
                    <a:cubicBezTo>
                      <a:pt x="165406" y="-6899"/>
                      <a:pt x="371863" y="-17059"/>
                      <a:pt x="526796" y="0"/>
                    </a:cubicBezTo>
                    <a:cubicBezTo>
                      <a:pt x="681729" y="17059"/>
                      <a:pt x="949619" y="-2462"/>
                      <a:pt x="1101482" y="0"/>
                    </a:cubicBezTo>
                    <a:cubicBezTo>
                      <a:pt x="1253345" y="2462"/>
                      <a:pt x="1559917" y="-30662"/>
                      <a:pt x="1748005" y="0"/>
                    </a:cubicBezTo>
                    <a:cubicBezTo>
                      <a:pt x="1936093" y="30662"/>
                      <a:pt x="2216584" y="30145"/>
                      <a:pt x="2394527" y="0"/>
                    </a:cubicBezTo>
                    <a:cubicBezTo>
                      <a:pt x="2417872" y="123949"/>
                      <a:pt x="2416430" y="353113"/>
                      <a:pt x="2394527" y="512636"/>
                    </a:cubicBezTo>
                    <a:cubicBezTo>
                      <a:pt x="2372624" y="672159"/>
                      <a:pt x="2413049" y="852361"/>
                      <a:pt x="2394527" y="1139190"/>
                    </a:cubicBezTo>
                    <a:cubicBezTo>
                      <a:pt x="2376005" y="1426019"/>
                      <a:pt x="2410456" y="1496146"/>
                      <a:pt x="2394527" y="1765745"/>
                    </a:cubicBezTo>
                    <a:cubicBezTo>
                      <a:pt x="2378598" y="2035345"/>
                      <a:pt x="2382771" y="2195616"/>
                      <a:pt x="2394527" y="2306861"/>
                    </a:cubicBezTo>
                    <a:cubicBezTo>
                      <a:pt x="2406283" y="2418106"/>
                      <a:pt x="2403786" y="2645414"/>
                      <a:pt x="2394527" y="2847976"/>
                    </a:cubicBezTo>
                    <a:cubicBezTo>
                      <a:pt x="2193206" y="2868092"/>
                      <a:pt x="2061130" y="2826836"/>
                      <a:pt x="1843786" y="2847976"/>
                    </a:cubicBezTo>
                    <a:cubicBezTo>
                      <a:pt x="1626442" y="2869116"/>
                      <a:pt x="1569826" y="2828304"/>
                      <a:pt x="1316990" y="2847976"/>
                    </a:cubicBezTo>
                    <a:cubicBezTo>
                      <a:pt x="1064154" y="2867648"/>
                      <a:pt x="866767" y="2867060"/>
                      <a:pt x="670468" y="2847976"/>
                    </a:cubicBezTo>
                    <a:cubicBezTo>
                      <a:pt x="474169" y="2828892"/>
                      <a:pt x="164186" y="2833612"/>
                      <a:pt x="0" y="2847976"/>
                    </a:cubicBezTo>
                    <a:cubicBezTo>
                      <a:pt x="-16442" y="2681618"/>
                      <a:pt x="-6498" y="2426688"/>
                      <a:pt x="0" y="2221421"/>
                    </a:cubicBezTo>
                    <a:cubicBezTo>
                      <a:pt x="6498" y="2016154"/>
                      <a:pt x="-10878" y="1894017"/>
                      <a:pt x="0" y="1708786"/>
                    </a:cubicBezTo>
                    <a:cubicBezTo>
                      <a:pt x="10878" y="1523555"/>
                      <a:pt x="-4470" y="1357548"/>
                      <a:pt x="0" y="1167670"/>
                    </a:cubicBezTo>
                    <a:cubicBezTo>
                      <a:pt x="4470" y="977792"/>
                      <a:pt x="1520" y="772703"/>
                      <a:pt x="0" y="541115"/>
                    </a:cubicBezTo>
                    <a:cubicBezTo>
                      <a:pt x="-1520" y="309527"/>
                      <a:pt x="-3257" y="246280"/>
                      <a:pt x="0" y="0"/>
                    </a:cubicBezTo>
                    <a:close/>
                  </a:path>
                  <a:path w="2394527" h="2847976" stroke="0" extrusionOk="0">
                    <a:moveTo>
                      <a:pt x="0" y="0"/>
                    </a:moveTo>
                    <a:cubicBezTo>
                      <a:pt x="123610" y="-7661"/>
                      <a:pt x="328100" y="-19208"/>
                      <a:pt x="526796" y="0"/>
                    </a:cubicBezTo>
                    <a:cubicBezTo>
                      <a:pt x="725492" y="19208"/>
                      <a:pt x="903146" y="-27637"/>
                      <a:pt x="1173318" y="0"/>
                    </a:cubicBezTo>
                    <a:cubicBezTo>
                      <a:pt x="1443490" y="27637"/>
                      <a:pt x="1474198" y="1707"/>
                      <a:pt x="1700114" y="0"/>
                    </a:cubicBezTo>
                    <a:cubicBezTo>
                      <a:pt x="1926030" y="-1707"/>
                      <a:pt x="2139732" y="11329"/>
                      <a:pt x="2394527" y="0"/>
                    </a:cubicBezTo>
                    <a:cubicBezTo>
                      <a:pt x="2411753" y="240605"/>
                      <a:pt x="2405608" y="334803"/>
                      <a:pt x="2394527" y="512636"/>
                    </a:cubicBezTo>
                    <a:cubicBezTo>
                      <a:pt x="2383446" y="690469"/>
                      <a:pt x="2395288" y="872680"/>
                      <a:pt x="2394527" y="1053751"/>
                    </a:cubicBezTo>
                    <a:cubicBezTo>
                      <a:pt x="2393766" y="1234822"/>
                      <a:pt x="2403097" y="1367034"/>
                      <a:pt x="2394527" y="1537907"/>
                    </a:cubicBezTo>
                    <a:cubicBezTo>
                      <a:pt x="2385957" y="1708780"/>
                      <a:pt x="2414013" y="1839339"/>
                      <a:pt x="2394527" y="2050543"/>
                    </a:cubicBezTo>
                    <a:cubicBezTo>
                      <a:pt x="2375041" y="2261747"/>
                      <a:pt x="2378734" y="2583352"/>
                      <a:pt x="2394527" y="2847976"/>
                    </a:cubicBezTo>
                    <a:cubicBezTo>
                      <a:pt x="2132120" y="2845634"/>
                      <a:pt x="2128690" y="2846166"/>
                      <a:pt x="1867731" y="2847976"/>
                    </a:cubicBezTo>
                    <a:cubicBezTo>
                      <a:pt x="1606772" y="2849786"/>
                      <a:pt x="1491899" y="2867451"/>
                      <a:pt x="1269099" y="2847976"/>
                    </a:cubicBezTo>
                    <a:cubicBezTo>
                      <a:pt x="1046299" y="2828501"/>
                      <a:pt x="953609" y="2835129"/>
                      <a:pt x="670468" y="2847976"/>
                    </a:cubicBezTo>
                    <a:cubicBezTo>
                      <a:pt x="387327" y="2860823"/>
                      <a:pt x="157664" y="2836465"/>
                      <a:pt x="0" y="2847976"/>
                    </a:cubicBezTo>
                    <a:cubicBezTo>
                      <a:pt x="6311" y="2545877"/>
                      <a:pt x="17726" y="2480883"/>
                      <a:pt x="0" y="2221421"/>
                    </a:cubicBezTo>
                    <a:cubicBezTo>
                      <a:pt x="-17726" y="1961959"/>
                      <a:pt x="19546" y="1755279"/>
                      <a:pt x="0" y="1594867"/>
                    </a:cubicBezTo>
                    <a:cubicBezTo>
                      <a:pt x="-19546" y="1434455"/>
                      <a:pt x="19893" y="1204848"/>
                      <a:pt x="0" y="1082231"/>
                    </a:cubicBezTo>
                    <a:cubicBezTo>
                      <a:pt x="-19893" y="959614"/>
                      <a:pt x="-18862" y="760982"/>
                      <a:pt x="0" y="512636"/>
                    </a:cubicBezTo>
                    <a:cubicBezTo>
                      <a:pt x="18862" y="264291"/>
                      <a:pt x="7998" y="222922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1738778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7" name="Picture 2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9B5AA413-1575-8C06-FDEF-9077BF48E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134" y="2925902"/>
                <a:ext cx="2402482" cy="2855931"/>
              </a:xfrm>
              <a:custGeom>
                <a:avLst/>
                <a:gdLst>
                  <a:gd name="connsiteX0" fmla="*/ 0 w 2402482"/>
                  <a:gd name="connsiteY0" fmla="*/ 0 h 2855931"/>
                  <a:gd name="connsiteX1" fmla="*/ 600621 w 2402482"/>
                  <a:gd name="connsiteY1" fmla="*/ 0 h 2855931"/>
                  <a:gd name="connsiteX2" fmla="*/ 1153191 w 2402482"/>
                  <a:gd name="connsiteY2" fmla="*/ 0 h 2855931"/>
                  <a:gd name="connsiteX3" fmla="*/ 1681737 w 2402482"/>
                  <a:gd name="connsiteY3" fmla="*/ 0 h 2855931"/>
                  <a:gd name="connsiteX4" fmla="*/ 2402482 w 2402482"/>
                  <a:gd name="connsiteY4" fmla="*/ 0 h 2855931"/>
                  <a:gd name="connsiteX5" fmla="*/ 2402482 w 2402482"/>
                  <a:gd name="connsiteY5" fmla="*/ 571186 h 2855931"/>
                  <a:gd name="connsiteX6" fmla="*/ 2402482 w 2402482"/>
                  <a:gd name="connsiteY6" fmla="*/ 1056694 h 2855931"/>
                  <a:gd name="connsiteX7" fmla="*/ 2402482 w 2402482"/>
                  <a:gd name="connsiteY7" fmla="*/ 1656440 h 2855931"/>
                  <a:gd name="connsiteX8" fmla="*/ 2402482 w 2402482"/>
                  <a:gd name="connsiteY8" fmla="*/ 2256185 h 2855931"/>
                  <a:gd name="connsiteX9" fmla="*/ 2402482 w 2402482"/>
                  <a:gd name="connsiteY9" fmla="*/ 2855931 h 2855931"/>
                  <a:gd name="connsiteX10" fmla="*/ 1849911 w 2402482"/>
                  <a:gd name="connsiteY10" fmla="*/ 2855931 h 2855931"/>
                  <a:gd name="connsiteX11" fmla="*/ 1249291 w 2402482"/>
                  <a:gd name="connsiteY11" fmla="*/ 2855931 h 2855931"/>
                  <a:gd name="connsiteX12" fmla="*/ 720745 w 2402482"/>
                  <a:gd name="connsiteY12" fmla="*/ 2855931 h 2855931"/>
                  <a:gd name="connsiteX13" fmla="*/ 0 w 2402482"/>
                  <a:gd name="connsiteY13" fmla="*/ 2855931 h 2855931"/>
                  <a:gd name="connsiteX14" fmla="*/ 0 w 2402482"/>
                  <a:gd name="connsiteY14" fmla="*/ 2284745 h 2855931"/>
                  <a:gd name="connsiteX15" fmla="*/ 0 w 2402482"/>
                  <a:gd name="connsiteY15" fmla="*/ 1713559 h 2855931"/>
                  <a:gd name="connsiteX16" fmla="*/ 0 w 2402482"/>
                  <a:gd name="connsiteY16" fmla="*/ 1199491 h 2855931"/>
                  <a:gd name="connsiteX17" fmla="*/ 0 w 2402482"/>
                  <a:gd name="connsiteY17" fmla="*/ 713983 h 2855931"/>
                  <a:gd name="connsiteX18" fmla="*/ 0 w 2402482"/>
                  <a:gd name="connsiteY18" fmla="*/ 0 h 285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2482" h="2855931" fill="none" extrusionOk="0">
                    <a:moveTo>
                      <a:pt x="0" y="0"/>
                    </a:moveTo>
                    <a:cubicBezTo>
                      <a:pt x="196955" y="5756"/>
                      <a:pt x="333742" y="29976"/>
                      <a:pt x="600621" y="0"/>
                    </a:cubicBezTo>
                    <a:cubicBezTo>
                      <a:pt x="867500" y="-29976"/>
                      <a:pt x="1012768" y="-17920"/>
                      <a:pt x="1153191" y="0"/>
                    </a:cubicBezTo>
                    <a:cubicBezTo>
                      <a:pt x="1293614" y="17920"/>
                      <a:pt x="1422220" y="-496"/>
                      <a:pt x="1681737" y="0"/>
                    </a:cubicBezTo>
                    <a:cubicBezTo>
                      <a:pt x="1941254" y="496"/>
                      <a:pt x="2202676" y="1986"/>
                      <a:pt x="2402482" y="0"/>
                    </a:cubicBezTo>
                    <a:cubicBezTo>
                      <a:pt x="2428585" y="165719"/>
                      <a:pt x="2389299" y="300224"/>
                      <a:pt x="2402482" y="571186"/>
                    </a:cubicBezTo>
                    <a:cubicBezTo>
                      <a:pt x="2415665" y="842148"/>
                      <a:pt x="2385994" y="930065"/>
                      <a:pt x="2402482" y="1056694"/>
                    </a:cubicBezTo>
                    <a:cubicBezTo>
                      <a:pt x="2418970" y="1183323"/>
                      <a:pt x="2422093" y="1532665"/>
                      <a:pt x="2402482" y="1656440"/>
                    </a:cubicBezTo>
                    <a:cubicBezTo>
                      <a:pt x="2382871" y="1780215"/>
                      <a:pt x="2397793" y="2107396"/>
                      <a:pt x="2402482" y="2256185"/>
                    </a:cubicBezTo>
                    <a:cubicBezTo>
                      <a:pt x="2407171" y="2404974"/>
                      <a:pt x="2396344" y="2724794"/>
                      <a:pt x="2402482" y="2855931"/>
                    </a:cubicBezTo>
                    <a:cubicBezTo>
                      <a:pt x="2126624" y="2874092"/>
                      <a:pt x="2041745" y="2841757"/>
                      <a:pt x="1849911" y="2855931"/>
                    </a:cubicBezTo>
                    <a:cubicBezTo>
                      <a:pt x="1658077" y="2870105"/>
                      <a:pt x="1427838" y="2877310"/>
                      <a:pt x="1249291" y="2855931"/>
                    </a:cubicBezTo>
                    <a:cubicBezTo>
                      <a:pt x="1070744" y="2834552"/>
                      <a:pt x="863702" y="2864558"/>
                      <a:pt x="720745" y="2855931"/>
                    </a:cubicBezTo>
                    <a:cubicBezTo>
                      <a:pt x="577788" y="2847304"/>
                      <a:pt x="319849" y="2823530"/>
                      <a:pt x="0" y="2855931"/>
                    </a:cubicBezTo>
                    <a:cubicBezTo>
                      <a:pt x="5717" y="2657313"/>
                      <a:pt x="-9320" y="2433619"/>
                      <a:pt x="0" y="2284745"/>
                    </a:cubicBezTo>
                    <a:cubicBezTo>
                      <a:pt x="9320" y="2135871"/>
                      <a:pt x="15896" y="1870491"/>
                      <a:pt x="0" y="1713559"/>
                    </a:cubicBezTo>
                    <a:cubicBezTo>
                      <a:pt x="-15896" y="1556627"/>
                      <a:pt x="-2047" y="1445236"/>
                      <a:pt x="0" y="1199491"/>
                    </a:cubicBezTo>
                    <a:cubicBezTo>
                      <a:pt x="2047" y="953746"/>
                      <a:pt x="19741" y="911104"/>
                      <a:pt x="0" y="713983"/>
                    </a:cubicBezTo>
                    <a:cubicBezTo>
                      <a:pt x="-19741" y="516862"/>
                      <a:pt x="7791" y="225325"/>
                      <a:pt x="0" y="0"/>
                    </a:cubicBezTo>
                    <a:close/>
                  </a:path>
                  <a:path w="2402482" h="2855931" stroke="0" extrusionOk="0">
                    <a:moveTo>
                      <a:pt x="0" y="0"/>
                    </a:moveTo>
                    <a:cubicBezTo>
                      <a:pt x="277857" y="9425"/>
                      <a:pt x="418057" y="-3618"/>
                      <a:pt x="624645" y="0"/>
                    </a:cubicBezTo>
                    <a:cubicBezTo>
                      <a:pt x="831234" y="3618"/>
                      <a:pt x="971532" y="19167"/>
                      <a:pt x="1201241" y="0"/>
                    </a:cubicBezTo>
                    <a:cubicBezTo>
                      <a:pt x="1430950" y="-19167"/>
                      <a:pt x="1533916" y="-773"/>
                      <a:pt x="1753812" y="0"/>
                    </a:cubicBezTo>
                    <a:cubicBezTo>
                      <a:pt x="1973708" y="773"/>
                      <a:pt x="2177839" y="31730"/>
                      <a:pt x="2402482" y="0"/>
                    </a:cubicBezTo>
                    <a:cubicBezTo>
                      <a:pt x="2412560" y="172432"/>
                      <a:pt x="2381439" y="341033"/>
                      <a:pt x="2402482" y="571186"/>
                    </a:cubicBezTo>
                    <a:cubicBezTo>
                      <a:pt x="2423525" y="801339"/>
                      <a:pt x="2407274" y="905299"/>
                      <a:pt x="2402482" y="1170932"/>
                    </a:cubicBezTo>
                    <a:cubicBezTo>
                      <a:pt x="2397690" y="1436565"/>
                      <a:pt x="2390329" y="1450705"/>
                      <a:pt x="2402482" y="1656440"/>
                    </a:cubicBezTo>
                    <a:cubicBezTo>
                      <a:pt x="2414635" y="1862175"/>
                      <a:pt x="2376923" y="2035084"/>
                      <a:pt x="2402482" y="2256185"/>
                    </a:cubicBezTo>
                    <a:cubicBezTo>
                      <a:pt x="2428041" y="2477286"/>
                      <a:pt x="2424931" y="2573944"/>
                      <a:pt x="2402482" y="2855931"/>
                    </a:cubicBezTo>
                    <a:cubicBezTo>
                      <a:pt x="2215291" y="2859180"/>
                      <a:pt x="2041861" y="2863245"/>
                      <a:pt x="1873936" y="2855931"/>
                    </a:cubicBezTo>
                    <a:cubicBezTo>
                      <a:pt x="1706011" y="2848617"/>
                      <a:pt x="1585064" y="2831753"/>
                      <a:pt x="1345390" y="2855931"/>
                    </a:cubicBezTo>
                    <a:cubicBezTo>
                      <a:pt x="1105716" y="2880109"/>
                      <a:pt x="1013284" y="2853315"/>
                      <a:pt x="816844" y="2855931"/>
                    </a:cubicBezTo>
                    <a:cubicBezTo>
                      <a:pt x="620404" y="2858547"/>
                      <a:pt x="259822" y="2894251"/>
                      <a:pt x="0" y="2855931"/>
                    </a:cubicBezTo>
                    <a:cubicBezTo>
                      <a:pt x="-10502" y="2604032"/>
                      <a:pt x="-11126" y="2547570"/>
                      <a:pt x="0" y="2256185"/>
                    </a:cubicBezTo>
                    <a:cubicBezTo>
                      <a:pt x="11126" y="1964800"/>
                      <a:pt x="18178" y="1917917"/>
                      <a:pt x="0" y="1770677"/>
                    </a:cubicBezTo>
                    <a:cubicBezTo>
                      <a:pt x="-18178" y="1623437"/>
                      <a:pt x="-22361" y="1352163"/>
                      <a:pt x="0" y="1228050"/>
                    </a:cubicBezTo>
                    <a:cubicBezTo>
                      <a:pt x="22361" y="1103937"/>
                      <a:pt x="-18083" y="840607"/>
                      <a:pt x="0" y="656864"/>
                    </a:cubicBezTo>
                    <a:cubicBezTo>
                      <a:pt x="18083" y="473121"/>
                      <a:pt x="-22155" y="304057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1108351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5" name="Picture 2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8DD8862-8B68-BF1B-4017-459B3A05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2925902"/>
                <a:ext cx="2402482" cy="2847976"/>
              </a:xfrm>
              <a:custGeom>
                <a:avLst/>
                <a:gdLst>
                  <a:gd name="connsiteX0" fmla="*/ 0 w 2402482"/>
                  <a:gd name="connsiteY0" fmla="*/ 0 h 2847976"/>
                  <a:gd name="connsiteX1" fmla="*/ 600621 w 2402482"/>
                  <a:gd name="connsiteY1" fmla="*/ 0 h 2847976"/>
                  <a:gd name="connsiteX2" fmla="*/ 1225266 w 2402482"/>
                  <a:gd name="connsiteY2" fmla="*/ 0 h 2847976"/>
                  <a:gd name="connsiteX3" fmla="*/ 1777837 w 2402482"/>
                  <a:gd name="connsiteY3" fmla="*/ 0 h 2847976"/>
                  <a:gd name="connsiteX4" fmla="*/ 2402482 w 2402482"/>
                  <a:gd name="connsiteY4" fmla="*/ 0 h 2847976"/>
                  <a:gd name="connsiteX5" fmla="*/ 2402482 w 2402482"/>
                  <a:gd name="connsiteY5" fmla="*/ 598075 h 2847976"/>
                  <a:gd name="connsiteX6" fmla="*/ 2402482 w 2402482"/>
                  <a:gd name="connsiteY6" fmla="*/ 1110711 h 2847976"/>
                  <a:gd name="connsiteX7" fmla="*/ 2402482 w 2402482"/>
                  <a:gd name="connsiteY7" fmla="*/ 1708786 h 2847976"/>
                  <a:gd name="connsiteX8" fmla="*/ 2402482 w 2402482"/>
                  <a:gd name="connsiteY8" fmla="*/ 2306861 h 2847976"/>
                  <a:gd name="connsiteX9" fmla="*/ 2402482 w 2402482"/>
                  <a:gd name="connsiteY9" fmla="*/ 2847976 h 2847976"/>
                  <a:gd name="connsiteX10" fmla="*/ 1873936 w 2402482"/>
                  <a:gd name="connsiteY10" fmla="*/ 2847976 h 2847976"/>
                  <a:gd name="connsiteX11" fmla="*/ 1249291 w 2402482"/>
                  <a:gd name="connsiteY11" fmla="*/ 2847976 h 2847976"/>
                  <a:gd name="connsiteX12" fmla="*/ 600621 w 2402482"/>
                  <a:gd name="connsiteY12" fmla="*/ 2847976 h 2847976"/>
                  <a:gd name="connsiteX13" fmla="*/ 0 w 2402482"/>
                  <a:gd name="connsiteY13" fmla="*/ 2847976 h 2847976"/>
                  <a:gd name="connsiteX14" fmla="*/ 0 w 2402482"/>
                  <a:gd name="connsiteY14" fmla="*/ 2278381 h 2847976"/>
                  <a:gd name="connsiteX15" fmla="*/ 0 w 2402482"/>
                  <a:gd name="connsiteY15" fmla="*/ 1737265 h 2847976"/>
                  <a:gd name="connsiteX16" fmla="*/ 0 w 2402482"/>
                  <a:gd name="connsiteY16" fmla="*/ 1167670 h 2847976"/>
                  <a:gd name="connsiteX17" fmla="*/ 0 w 2402482"/>
                  <a:gd name="connsiteY17" fmla="*/ 683514 h 2847976"/>
                  <a:gd name="connsiteX18" fmla="*/ 0 w 2402482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2482" h="2847976" fill="none" extrusionOk="0">
                    <a:moveTo>
                      <a:pt x="0" y="0"/>
                    </a:moveTo>
                    <a:cubicBezTo>
                      <a:pt x="128927" y="14364"/>
                      <a:pt x="393383" y="22914"/>
                      <a:pt x="600621" y="0"/>
                    </a:cubicBezTo>
                    <a:cubicBezTo>
                      <a:pt x="807859" y="-22914"/>
                      <a:pt x="977130" y="7863"/>
                      <a:pt x="1225266" y="0"/>
                    </a:cubicBezTo>
                    <a:cubicBezTo>
                      <a:pt x="1473402" y="-7863"/>
                      <a:pt x="1647413" y="-19435"/>
                      <a:pt x="1777837" y="0"/>
                    </a:cubicBezTo>
                    <a:cubicBezTo>
                      <a:pt x="1908261" y="19435"/>
                      <a:pt x="2192579" y="11815"/>
                      <a:pt x="2402482" y="0"/>
                    </a:cubicBezTo>
                    <a:cubicBezTo>
                      <a:pt x="2401039" y="203634"/>
                      <a:pt x="2383889" y="415833"/>
                      <a:pt x="2402482" y="598075"/>
                    </a:cubicBezTo>
                    <a:cubicBezTo>
                      <a:pt x="2421075" y="780318"/>
                      <a:pt x="2413988" y="1005691"/>
                      <a:pt x="2402482" y="1110711"/>
                    </a:cubicBezTo>
                    <a:cubicBezTo>
                      <a:pt x="2390976" y="1215731"/>
                      <a:pt x="2375839" y="1546012"/>
                      <a:pt x="2402482" y="1708786"/>
                    </a:cubicBezTo>
                    <a:cubicBezTo>
                      <a:pt x="2429125" y="1871561"/>
                      <a:pt x="2430659" y="2022815"/>
                      <a:pt x="2402482" y="2306861"/>
                    </a:cubicBezTo>
                    <a:cubicBezTo>
                      <a:pt x="2374305" y="2590908"/>
                      <a:pt x="2394451" y="2675584"/>
                      <a:pt x="2402482" y="2847976"/>
                    </a:cubicBezTo>
                    <a:cubicBezTo>
                      <a:pt x="2290195" y="2867248"/>
                      <a:pt x="2067165" y="2828201"/>
                      <a:pt x="1873936" y="2847976"/>
                    </a:cubicBezTo>
                    <a:cubicBezTo>
                      <a:pt x="1680707" y="2867751"/>
                      <a:pt x="1400304" y="2875522"/>
                      <a:pt x="1249291" y="2847976"/>
                    </a:cubicBezTo>
                    <a:cubicBezTo>
                      <a:pt x="1098279" y="2820430"/>
                      <a:pt x="753024" y="2852931"/>
                      <a:pt x="600621" y="2847976"/>
                    </a:cubicBezTo>
                    <a:cubicBezTo>
                      <a:pt x="448218" y="2843022"/>
                      <a:pt x="260793" y="2859825"/>
                      <a:pt x="0" y="2847976"/>
                    </a:cubicBezTo>
                    <a:cubicBezTo>
                      <a:pt x="11193" y="2575998"/>
                      <a:pt x="2634" y="2483557"/>
                      <a:pt x="0" y="2278381"/>
                    </a:cubicBezTo>
                    <a:cubicBezTo>
                      <a:pt x="-2634" y="2073205"/>
                      <a:pt x="-8176" y="1976277"/>
                      <a:pt x="0" y="1737265"/>
                    </a:cubicBezTo>
                    <a:cubicBezTo>
                      <a:pt x="8176" y="1498253"/>
                      <a:pt x="-7207" y="1348699"/>
                      <a:pt x="0" y="1167670"/>
                    </a:cubicBezTo>
                    <a:cubicBezTo>
                      <a:pt x="7207" y="986641"/>
                      <a:pt x="-2589" y="842847"/>
                      <a:pt x="0" y="683514"/>
                    </a:cubicBezTo>
                    <a:cubicBezTo>
                      <a:pt x="2589" y="524181"/>
                      <a:pt x="-15314" y="145413"/>
                      <a:pt x="0" y="0"/>
                    </a:cubicBezTo>
                    <a:close/>
                  </a:path>
                  <a:path w="2402482" h="2847976" stroke="0" extrusionOk="0">
                    <a:moveTo>
                      <a:pt x="0" y="0"/>
                    </a:moveTo>
                    <a:cubicBezTo>
                      <a:pt x="161100" y="4098"/>
                      <a:pt x="403598" y="-11643"/>
                      <a:pt x="624645" y="0"/>
                    </a:cubicBezTo>
                    <a:cubicBezTo>
                      <a:pt x="845693" y="11643"/>
                      <a:pt x="1082177" y="-25114"/>
                      <a:pt x="1273315" y="0"/>
                    </a:cubicBezTo>
                    <a:cubicBezTo>
                      <a:pt x="1464453" y="25114"/>
                      <a:pt x="1628802" y="-2497"/>
                      <a:pt x="1825886" y="0"/>
                    </a:cubicBezTo>
                    <a:cubicBezTo>
                      <a:pt x="2022970" y="2497"/>
                      <a:pt x="2213850" y="-8158"/>
                      <a:pt x="2402482" y="0"/>
                    </a:cubicBezTo>
                    <a:cubicBezTo>
                      <a:pt x="2375008" y="280459"/>
                      <a:pt x="2427265" y="319863"/>
                      <a:pt x="2402482" y="626555"/>
                    </a:cubicBezTo>
                    <a:cubicBezTo>
                      <a:pt x="2377699" y="933248"/>
                      <a:pt x="2398696" y="970863"/>
                      <a:pt x="2402482" y="1196150"/>
                    </a:cubicBezTo>
                    <a:cubicBezTo>
                      <a:pt x="2406268" y="1421438"/>
                      <a:pt x="2396030" y="1563630"/>
                      <a:pt x="2402482" y="1794225"/>
                    </a:cubicBezTo>
                    <a:cubicBezTo>
                      <a:pt x="2408934" y="2024821"/>
                      <a:pt x="2379408" y="2559096"/>
                      <a:pt x="2402482" y="2847976"/>
                    </a:cubicBezTo>
                    <a:cubicBezTo>
                      <a:pt x="2258186" y="2829017"/>
                      <a:pt x="2113221" y="2865319"/>
                      <a:pt x="1849911" y="2847976"/>
                    </a:cubicBezTo>
                    <a:cubicBezTo>
                      <a:pt x="1586601" y="2830633"/>
                      <a:pt x="1430998" y="2818737"/>
                      <a:pt x="1201241" y="2847976"/>
                    </a:cubicBezTo>
                    <a:cubicBezTo>
                      <a:pt x="971484" y="2877216"/>
                      <a:pt x="816069" y="2858415"/>
                      <a:pt x="576596" y="2847976"/>
                    </a:cubicBezTo>
                    <a:cubicBezTo>
                      <a:pt x="337123" y="2837537"/>
                      <a:pt x="267353" y="2829490"/>
                      <a:pt x="0" y="2847976"/>
                    </a:cubicBezTo>
                    <a:cubicBezTo>
                      <a:pt x="16103" y="2717030"/>
                      <a:pt x="-29325" y="2443704"/>
                      <a:pt x="0" y="2221421"/>
                    </a:cubicBezTo>
                    <a:cubicBezTo>
                      <a:pt x="29325" y="1999139"/>
                      <a:pt x="-18245" y="1767282"/>
                      <a:pt x="0" y="1651826"/>
                    </a:cubicBezTo>
                    <a:cubicBezTo>
                      <a:pt x="18245" y="1536370"/>
                      <a:pt x="14621" y="1308907"/>
                      <a:pt x="0" y="1082231"/>
                    </a:cubicBezTo>
                    <a:cubicBezTo>
                      <a:pt x="-14621" y="855556"/>
                      <a:pt x="-4452" y="385560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406680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3" name="Picture 2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C5B1F045-6EB3-1265-D30C-F87E8BA0C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745" y="19024"/>
                <a:ext cx="2394527" cy="2847976"/>
              </a:xfrm>
              <a:custGeom>
                <a:avLst/>
                <a:gdLst>
                  <a:gd name="connsiteX0" fmla="*/ 0 w 2394527"/>
                  <a:gd name="connsiteY0" fmla="*/ 0 h 2847976"/>
                  <a:gd name="connsiteX1" fmla="*/ 598632 w 2394527"/>
                  <a:gd name="connsiteY1" fmla="*/ 0 h 2847976"/>
                  <a:gd name="connsiteX2" fmla="*/ 1149373 w 2394527"/>
                  <a:gd name="connsiteY2" fmla="*/ 0 h 2847976"/>
                  <a:gd name="connsiteX3" fmla="*/ 1676169 w 2394527"/>
                  <a:gd name="connsiteY3" fmla="*/ 0 h 2847976"/>
                  <a:gd name="connsiteX4" fmla="*/ 2394527 w 2394527"/>
                  <a:gd name="connsiteY4" fmla="*/ 0 h 2847976"/>
                  <a:gd name="connsiteX5" fmla="*/ 2394527 w 2394527"/>
                  <a:gd name="connsiteY5" fmla="*/ 626555 h 2847976"/>
                  <a:gd name="connsiteX6" fmla="*/ 2394527 w 2394527"/>
                  <a:gd name="connsiteY6" fmla="*/ 1167670 h 2847976"/>
                  <a:gd name="connsiteX7" fmla="*/ 2394527 w 2394527"/>
                  <a:gd name="connsiteY7" fmla="*/ 1765745 h 2847976"/>
                  <a:gd name="connsiteX8" fmla="*/ 2394527 w 2394527"/>
                  <a:gd name="connsiteY8" fmla="*/ 2249901 h 2847976"/>
                  <a:gd name="connsiteX9" fmla="*/ 2394527 w 2394527"/>
                  <a:gd name="connsiteY9" fmla="*/ 2847976 h 2847976"/>
                  <a:gd name="connsiteX10" fmla="*/ 1819841 w 2394527"/>
                  <a:gd name="connsiteY10" fmla="*/ 2847976 h 2847976"/>
                  <a:gd name="connsiteX11" fmla="*/ 1221209 w 2394527"/>
                  <a:gd name="connsiteY11" fmla="*/ 2847976 h 2847976"/>
                  <a:gd name="connsiteX12" fmla="*/ 574686 w 2394527"/>
                  <a:gd name="connsiteY12" fmla="*/ 2847976 h 2847976"/>
                  <a:gd name="connsiteX13" fmla="*/ 0 w 2394527"/>
                  <a:gd name="connsiteY13" fmla="*/ 2847976 h 2847976"/>
                  <a:gd name="connsiteX14" fmla="*/ 0 w 2394527"/>
                  <a:gd name="connsiteY14" fmla="*/ 2278381 h 2847976"/>
                  <a:gd name="connsiteX15" fmla="*/ 0 w 2394527"/>
                  <a:gd name="connsiteY15" fmla="*/ 1765745 h 2847976"/>
                  <a:gd name="connsiteX16" fmla="*/ 0 w 2394527"/>
                  <a:gd name="connsiteY16" fmla="*/ 1281589 h 2847976"/>
                  <a:gd name="connsiteX17" fmla="*/ 0 w 2394527"/>
                  <a:gd name="connsiteY17" fmla="*/ 768954 h 2847976"/>
                  <a:gd name="connsiteX18" fmla="*/ 0 w 2394527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527" h="2847976" fill="none" extrusionOk="0">
                    <a:moveTo>
                      <a:pt x="0" y="0"/>
                    </a:moveTo>
                    <a:cubicBezTo>
                      <a:pt x="280997" y="-10232"/>
                      <a:pt x="422977" y="-15275"/>
                      <a:pt x="598632" y="0"/>
                    </a:cubicBezTo>
                    <a:cubicBezTo>
                      <a:pt x="774287" y="15275"/>
                      <a:pt x="877941" y="25695"/>
                      <a:pt x="1149373" y="0"/>
                    </a:cubicBezTo>
                    <a:cubicBezTo>
                      <a:pt x="1420805" y="-25695"/>
                      <a:pt x="1489849" y="-17050"/>
                      <a:pt x="1676169" y="0"/>
                    </a:cubicBezTo>
                    <a:cubicBezTo>
                      <a:pt x="1862489" y="17050"/>
                      <a:pt x="2181904" y="-2244"/>
                      <a:pt x="2394527" y="0"/>
                    </a:cubicBezTo>
                    <a:cubicBezTo>
                      <a:pt x="2392834" y="259882"/>
                      <a:pt x="2407288" y="349663"/>
                      <a:pt x="2394527" y="626555"/>
                    </a:cubicBezTo>
                    <a:cubicBezTo>
                      <a:pt x="2381766" y="903448"/>
                      <a:pt x="2379499" y="970289"/>
                      <a:pt x="2394527" y="1167670"/>
                    </a:cubicBezTo>
                    <a:cubicBezTo>
                      <a:pt x="2409555" y="1365052"/>
                      <a:pt x="2376354" y="1574005"/>
                      <a:pt x="2394527" y="1765745"/>
                    </a:cubicBezTo>
                    <a:cubicBezTo>
                      <a:pt x="2412700" y="1957485"/>
                      <a:pt x="2411693" y="2092489"/>
                      <a:pt x="2394527" y="2249901"/>
                    </a:cubicBezTo>
                    <a:cubicBezTo>
                      <a:pt x="2377361" y="2407313"/>
                      <a:pt x="2416584" y="2589761"/>
                      <a:pt x="2394527" y="2847976"/>
                    </a:cubicBezTo>
                    <a:cubicBezTo>
                      <a:pt x="2184562" y="2827541"/>
                      <a:pt x="2092659" y="2824365"/>
                      <a:pt x="1819841" y="2847976"/>
                    </a:cubicBezTo>
                    <a:cubicBezTo>
                      <a:pt x="1547023" y="2871587"/>
                      <a:pt x="1466908" y="2847482"/>
                      <a:pt x="1221209" y="2847976"/>
                    </a:cubicBezTo>
                    <a:cubicBezTo>
                      <a:pt x="975510" y="2848470"/>
                      <a:pt x="732635" y="2843742"/>
                      <a:pt x="574686" y="2847976"/>
                    </a:cubicBezTo>
                    <a:cubicBezTo>
                      <a:pt x="416737" y="2852210"/>
                      <a:pt x="161621" y="2856549"/>
                      <a:pt x="0" y="2847976"/>
                    </a:cubicBezTo>
                    <a:cubicBezTo>
                      <a:pt x="-18456" y="2669966"/>
                      <a:pt x="416" y="2546603"/>
                      <a:pt x="0" y="2278381"/>
                    </a:cubicBezTo>
                    <a:cubicBezTo>
                      <a:pt x="-416" y="2010159"/>
                      <a:pt x="12991" y="1971234"/>
                      <a:pt x="0" y="1765745"/>
                    </a:cubicBezTo>
                    <a:cubicBezTo>
                      <a:pt x="-12991" y="1560256"/>
                      <a:pt x="-10774" y="1387266"/>
                      <a:pt x="0" y="1281589"/>
                    </a:cubicBezTo>
                    <a:cubicBezTo>
                      <a:pt x="10774" y="1175912"/>
                      <a:pt x="-25248" y="1020662"/>
                      <a:pt x="0" y="768954"/>
                    </a:cubicBezTo>
                    <a:cubicBezTo>
                      <a:pt x="25248" y="517247"/>
                      <a:pt x="9195" y="241991"/>
                      <a:pt x="0" y="0"/>
                    </a:cubicBezTo>
                    <a:close/>
                  </a:path>
                  <a:path w="2394527" h="2847976" stroke="0" extrusionOk="0">
                    <a:moveTo>
                      <a:pt x="0" y="0"/>
                    </a:moveTo>
                    <a:cubicBezTo>
                      <a:pt x="236993" y="648"/>
                      <a:pt x="318260" y="11248"/>
                      <a:pt x="550741" y="0"/>
                    </a:cubicBezTo>
                    <a:cubicBezTo>
                      <a:pt x="783222" y="-11248"/>
                      <a:pt x="908495" y="-25490"/>
                      <a:pt x="1101482" y="0"/>
                    </a:cubicBezTo>
                    <a:cubicBezTo>
                      <a:pt x="1294469" y="25490"/>
                      <a:pt x="1534085" y="18048"/>
                      <a:pt x="1724059" y="0"/>
                    </a:cubicBezTo>
                    <a:cubicBezTo>
                      <a:pt x="1914033" y="-18048"/>
                      <a:pt x="2131498" y="1570"/>
                      <a:pt x="2394527" y="0"/>
                    </a:cubicBezTo>
                    <a:cubicBezTo>
                      <a:pt x="2384268" y="247582"/>
                      <a:pt x="2381497" y="435469"/>
                      <a:pt x="2394527" y="598075"/>
                    </a:cubicBezTo>
                    <a:cubicBezTo>
                      <a:pt x="2407557" y="760681"/>
                      <a:pt x="2410517" y="925518"/>
                      <a:pt x="2394527" y="1224630"/>
                    </a:cubicBezTo>
                    <a:cubicBezTo>
                      <a:pt x="2378537" y="1523743"/>
                      <a:pt x="2395217" y="1586864"/>
                      <a:pt x="2394527" y="1708786"/>
                    </a:cubicBezTo>
                    <a:cubicBezTo>
                      <a:pt x="2393837" y="1830708"/>
                      <a:pt x="2409778" y="2032163"/>
                      <a:pt x="2394527" y="2249901"/>
                    </a:cubicBezTo>
                    <a:cubicBezTo>
                      <a:pt x="2379276" y="2467639"/>
                      <a:pt x="2398549" y="2612163"/>
                      <a:pt x="2394527" y="2847976"/>
                    </a:cubicBezTo>
                    <a:cubicBezTo>
                      <a:pt x="2249225" y="2822295"/>
                      <a:pt x="1964034" y="2875269"/>
                      <a:pt x="1748005" y="2847976"/>
                    </a:cubicBezTo>
                    <a:cubicBezTo>
                      <a:pt x="1531976" y="2820683"/>
                      <a:pt x="1472727" y="2827503"/>
                      <a:pt x="1221209" y="2847976"/>
                    </a:cubicBezTo>
                    <a:cubicBezTo>
                      <a:pt x="969691" y="2868449"/>
                      <a:pt x="781549" y="2836401"/>
                      <a:pt x="670468" y="2847976"/>
                    </a:cubicBezTo>
                    <a:cubicBezTo>
                      <a:pt x="559387" y="2859551"/>
                      <a:pt x="293764" y="2876063"/>
                      <a:pt x="0" y="2847976"/>
                    </a:cubicBezTo>
                    <a:cubicBezTo>
                      <a:pt x="21146" y="2598382"/>
                      <a:pt x="-1143" y="2401291"/>
                      <a:pt x="0" y="2221421"/>
                    </a:cubicBezTo>
                    <a:cubicBezTo>
                      <a:pt x="1143" y="2041552"/>
                      <a:pt x="-6718" y="1878053"/>
                      <a:pt x="0" y="1623346"/>
                    </a:cubicBezTo>
                    <a:cubicBezTo>
                      <a:pt x="6718" y="1368639"/>
                      <a:pt x="24543" y="1210098"/>
                      <a:pt x="0" y="1053751"/>
                    </a:cubicBezTo>
                    <a:cubicBezTo>
                      <a:pt x="-24543" y="897404"/>
                      <a:pt x="15542" y="686838"/>
                      <a:pt x="0" y="541115"/>
                    </a:cubicBezTo>
                    <a:cubicBezTo>
                      <a:pt x="-15542" y="395392"/>
                      <a:pt x="-4608" y="145835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4741366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1" name="Picture 2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89440A13-3DE5-CB41-6D2F-43629ED32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512" y="19024"/>
                <a:ext cx="2402482" cy="2847976"/>
              </a:xfrm>
              <a:custGeom>
                <a:avLst/>
                <a:gdLst>
                  <a:gd name="connsiteX0" fmla="*/ 0 w 2402482"/>
                  <a:gd name="connsiteY0" fmla="*/ 0 h 2847976"/>
                  <a:gd name="connsiteX1" fmla="*/ 624645 w 2402482"/>
                  <a:gd name="connsiteY1" fmla="*/ 0 h 2847976"/>
                  <a:gd name="connsiteX2" fmla="*/ 1249291 w 2402482"/>
                  <a:gd name="connsiteY2" fmla="*/ 0 h 2847976"/>
                  <a:gd name="connsiteX3" fmla="*/ 2402482 w 2402482"/>
                  <a:gd name="connsiteY3" fmla="*/ 0 h 2847976"/>
                  <a:gd name="connsiteX4" fmla="*/ 2402482 w 2402482"/>
                  <a:gd name="connsiteY4" fmla="*/ 512636 h 2847976"/>
                  <a:gd name="connsiteX5" fmla="*/ 2402482 w 2402482"/>
                  <a:gd name="connsiteY5" fmla="*/ 1025271 h 2847976"/>
                  <a:gd name="connsiteX6" fmla="*/ 2402482 w 2402482"/>
                  <a:gd name="connsiteY6" fmla="*/ 1623346 h 2847976"/>
                  <a:gd name="connsiteX7" fmla="*/ 2402482 w 2402482"/>
                  <a:gd name="connsiteY7" fmla="*/ 2135982 h 2847976"/>
                  <a:gd name="connsiteX8" fmla="*/ 2402482 w 2402482"/>
                  <a:gd name="connsiteY8" fmla="*/ 2847976 h 2847976"/>
                  <a:gd name="connsiteX9" fmla="*/ 1753812 w 2402482"/>
                  <a:gd name="connsiteY9" fmla="*/ 2847976 h 2847976"/>
                  <a:gd name="connsiteX10" fmla="*/ 1153191 w 2402482"/>
                  <a:gd name="connsiteY10" fmla="*/ 2847976 h 2847976"/>
                  <a:gd name="connsiteX11" fmla="*/ 0 w 2402482"/>
                  <a:gd name="connsiteY11" fmla="*/ 2847976 h 2847976"/>
                  <a:gd name="connsiteX12" fmla="*/ 0 w 2402482"/>
                  <a:gd name="connsiteY12" fmla="*/ 2221421 h 2847976"/>
                  <a:gd name="connsiteX13" fmla="*/ 0 w 2402482"/>
                  <a:gd name="connsiteY13" fmla="*/ 1737265 h 2847976"/>
                  <a:gd name="connsiteX14" fmla="*/ 0 w 2402482"/>
                  <a:gd name="connsiteY14" fmla="*/ 1253109 h 2847976"/>
                  <a:gd name="connsiteX15" fmla="*/ 0 w 2402482"/>
                  <a:gd name="connsiteY15" fmla="*/ 683514 h 2847976"/>
                  <a:gd name="connsiteX16" fmla="*/ 0 w 2402482"/>
                  <a:gd name="connsiteY16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02482" h="2847976" fill="none" extrusionOk="0">
                    <a:moveTo>
                      <a:pt x="0" y="0"/>
                    </a:moveTo>
                    <a:cubicBezTo>
                      <a:pt x="138568" y="-9220"/>
                      <a:pt x="402099" y="-8142"/>
                      <a:pt x="624645" y="0"/>
                    </a:cubicBezTo>
                    <a:cubicBezTo>
                      <a:pt x="847192" y="8142"/>
                      <a:pt x="990519" y="-7067"/>
                      <a:pt x="1249291" y="0"/>
                    </a:cubicBezTo>
                    <a:cubicBezTo>
                      <a:pt x="1508063" y="7067"/>
                      <a:pt x="2009576" y="-21798"/>
                      <a:pt x="2402482" y="0"/>
                    </a:cubicBezTo>
                    <a:cubicBezTo>
                      <a:pt x="2382773" y="125988"/>
                      <a:pt x="2385149" y="302143"/>
                      <a:pt x="2402482" y="512636"/>
                    </a:cubicBezTo>
                    <a:cubicBezTo>
                      <a:pt x="2419815" y="723129"/>
                      <a:pt x="2428019" y="808000"/>
                      <a:pt x="2402482" y="1025271"/>
                    </a:cubicBezTo>
                    <a:cubicBezTo>
                      <a:pt x="2376945" y="1242542"/>
                      <a:pt x="2422905" y="1356211"/>
                      <a:pt x="2402482" y="1623346"/>
                    </a:cubicBezTo>
                    <a:cubicBezTo>
                      <a:pt x="2382059" y="1890482"/>
                      <a:pt x="2426208" y="2023073"/>
                      <a:pt x="2402482" y="2135982"/>
                    </a:cubicBezTo>
                    <a:cubicBezTo>
                      <a:pt x="2378756" y="2248891"/>
                      <a:pt x="2418838" y="2639209"/>
                      <a:pt x="2402482" y="2847976"/>
                    </a:cubicBezTo>
                    <a:cubicBezTo>
                      <a:pt x="2233717" y="2837961"/>
                      <a:pt x="1888022" y="2873876"/>
                      <a:pt x="1753812" y="2847976"/>
                    </a:cubicBezTo>
                    <a:cubicBezTo>
                      <a:pt x="1619602" y="2822077"/>
                      <a:pt x="1428690" y="2858525"/>
                      <a:pt x="1153191" y="2847976"/>
                    </a:cubicBezTo>
                    <a:cubicBezTo>
                      <a:pt x="877692" y="2837427"/>
                      <a:pt x="343554" y="2801503"/>
                      <a:pt x="0" y="2847976"/>
                    </a:cubicBezTo>
                    <a:cubicBezTo>
                      <a:pt x="-15164" y="2635441"/>
                      <a:pt x="-13144" y="2360189"/>
                      <a:pt x="0" y="2221421"/>
                    </a:cubicBezTo>
                    <a:cubicBezTo>
                      <a:pt x="13144" y="2082654"/>
                      <a:pt x="-14511" y="1971287"/>
                      <a:pt x="0" y="1737265"/>
                    </a:cubicBezTo>
                    <a:cubicBezTo>
                      <a:pt x="14511" y="1503243"/>
                      <a:pt x="-15630" y="1365844"/>
                      <a:pt x="0" y="1253109"/>
                    </a:cubicBezTo>
                    <a:cubicBezTo>
                      <a:pt x="15630" y="1140374"/>
                      <a:pt x="13417" y="894968"/>
                      <a:pt x="0" y="683514"/>
                    </a:cubicBezTo>
                    <a:cubicBezTo>
                      <a:pt x="-13417" y="472061"/>
                      <a:pt x="-21710" y="328142"/>
                      <a:pt x="0" y="0"/>
                    </a:cubicBezTo>
                    <a:close/>
                  </a:path>
                  <a:path w="2402482" h="2847976" stroke="0" extrusionOk="0">
                    <a:moveTo>
                      <a:pt x="0" y="0"/>
                    </a:moveTo>
                    <a:cubicBezTo>
                      <a:pt x="193868" y="-25428"/>
                      <a:pt x="403352" y="9935"/>
                      <a:pt x="576596" y="0"/>
                    </a:cubicBezTo>
                    <a:cubicBezTo>
                      <a:pt x="749840" y="-9935"/>
                      <a:pt x="919563" y="-8774"/>
                      <a:pt x="1153191" y="0"/>
                    </a:cubicBezTo>
                    <a:cubicBezTo>
                      <a:pt x="1386819" y="8774"/>
                      <a:pt x="1480758" y="9174"/>
                      <a:pt x="1729787" y="0"/>
                    </a:cubicBezTo>
                    <a:cubicBezTo>
                      <a:pt x="1978816" y="-9174"/>
                      <a:pt x="2252868" y="21281"/>
                      <a:pt x="2402482" y="0"/>
                    </a:cubicBezTo>
                    <a:cubicBezTo>
                      <a:pt x="2418123" y="214077"/>
                      <a:pt x="2386374" y="332243"/>
                      <a:pt x="2402482" y="541115"/>
                    </a:cubicBezTo>
                    <a:cubicBezTo>
                      <a:pt x="2418590" y="749987"/>
                      <a:pt x="2432557" y="959394"/>
                      <a:pt x="2402482" y="1167670"/>
                    </a:cubicBezTo>
                    <a:cubicBezTo>
                      <a:pt x="2372407" y="1375947"/>
                      <a:pt x="2397770" y="1471281"/>
                      <a:pt x="2402482" y="1651826"/>
                    </a:cubicBezTo>
                    <a:cubicBezTo>
                      <a:pt x="2407194" y="1832371"/>
                      <a:pt x="2410470" y="2028792"/>
                      <a:pt x="2402482" y="2221421"/>
                    </a:cubicBezTo>
                    <a:cubicBezTo>
                      <a:pt x="2394494" y="2414050"/>
                      <a:pt x="2403149" y="2599708"/>
                      <a:pt x="2402482" y="2847976"/>
                    </a:cubicBezTo>
                    <a:cubicBezTo>
                      <a:pt x="2230727" y="2868555"/>
                      <a:pt x="2117561" y="2875097"/>
                      <a:pt x="1849911" y="2847976"/>
                    </a:cubicBezTo>
                    <a:cubicBezTo>
                      <a:pt x="1582261" y="2820855"/>
                      <a:pt x="1336084" y="2840354"/>
                      <a:pt x="1201241" y="2847976"/>
                    </a:cubicBezTo>
                    <a:cubicBezTo>
                      <a:pt x="1066398" y="2855599"/>
                      <a:pt x="789878" y="2838035"/>
                      <a:pt x="576596" y="2847976"/>
                    </a:cubicBezTo>
                    <a:cubicBezTo>
                      <a:pt x="363315" y="2857917"/>
                      <a:pt x="270832" y="2836733"/>
                      <a:pt x="0" y="2847976"/>
                    </a:cubicBezTo>
                    <a:cubicBezTo>
                      <a:pt x="-1012" y="2671299"/>
                      <a:pt x="-10767" y="2426168"/>
                      <a:pt x="0" y="2278381"/>
                    </a:cubicBezTo>
                    <a:cubicBezTo>
                      <a:pt x="10767" y="2130594"/>
                      <a:pt x="3170" y="1986222"/>
                      <a:pt x="0" y="1708786"/>
                    </a:cubicBezTo>
                    <a:cubicBezTo>
                      <a:pt x="-3170" y="1431351"/>
                      <a:pt x="14505" y="1366420"/>
                      <a:pt x="0" y="1167670"/>
                    </a:cubicBezTo>
                    <a:cubicBezTo>
                      <a:pt x="-14505" y="968920"/>
                      <a:pt x="5325" y="844933"/>
                      <a:pt x="0" y="598075"/>
                    </a:cubicBezTo>
                    <a:cubicBezTo>
                      <a:pt x="-5325" y="351217"/>
                      <a:pt x="10924" y="288394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2231795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7" name="Picture 3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7414E885-EA5D-D243-ED65-7E8DFD9C1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234" y="19024"/>
                <a:ext cx="2394527" cy="2847976"/>
              </a:xfrm>
              <a:custGeom>
                <a:avLst/>
                <a:gdLst>
                  <a:gd name="connsiteX0" fmla="*/ 0 w 2394527"/>
                  <a:gd name="connsiteY0" fmla="*/ 0 h 2847976"/>
                  <a:gd name="connsiteX1" fmla="*/ 622577 w 2394527"/>
                  <a:gd name="connsiteY1" fmla="*/ 0 h 2847976"/>
                  <a:gd name="connsiteX2" fmla="*/ 1149373 w 2394527"/>
                  <a:gd name="connsiteY2" fmla="*/ 0 h 2847976"/>
                  <a:gd name="connsiteX3" fmla="*/ 1748005 w 2394527"/>
                  <a:gd name="connsiteY3" fmla="*/ 0 h 2847976"/>
                  <a:gd name="connsiteX4" fmla="*/ 2394527 w 2394527"/>
                  <a:gd name="connsiteY4" fmla="*/ 0 h 2847976"/>
                  <a:gd name="connsiteX5" fmla="*/ 2394527 w 2394527"/>
                  <a:gd name="connsiteY5" fmla="*/ 569595 h 2847976"/>
                  <a:gd name="connsiteX6" fmla="*/ 2394527 w 2394527"/>
                  <a:gd name="connsiteY6" fmla="*/ 1110711 h 2847976"/>
                  <a:gd name="connsiteX7" fmla="*/ 2394527 w 2394527"/>
                  <a:gd name="connsiteY7" fmla="*/ 1594867 h 2847976"/>
                  <a:gd name="connsiteX8" fmla="*/ 2394527 w 2394527"/>
                  <a:gd name="connsiteY8" fmla="*/ 2079022 h 2847976"/>
                  <a:gd name="connsiteX9" fmla="*/ 2394527 w 2394527"/>
                  <a:gd name="connsiteY9" fmla="*/ 2847976 h 2847976"/>
                  <a:gd name="connsiteX10" fmla="*/ 1748005 w 2394527"/>
                  <a:gd name="connsiteY10" fmla="*/ 2847976 h 2847976"/>
                  <a:gd name="connsiteX11" fmla="*/ 1149373 w 2394527"/>
                  <a:gd name="connsiteY11" fmla="*/ 2847976 h 2847976"/>
                  <a:gd name="connsiteX12" fmla="*/ 598632 w 2394527"/>
                  <a:gd name="connsiteY12" fmla="*/ 2847976 h 2847976"/>
                  <a:gd name="connsiteX13" fmla="*/ 0 w 2394527"/>
                  <a:gd name="connsiteY13" fmla="*/ 2847976 h 2847976"/>
                  <a:gd name="connsiteX14" fmla="*/ 0 w 2394527"/>
                  <a:gd name="connsiteY14" fmla="*/ 2278381 h 2847976"/>
                  <a:gd name="connsiteX15" fmla="*/ 0 w 2394527"/>
                  <a:gd name="connsiteY15" fmla="*/ 1737265 h 2847976"/>
                  <a:gd name="connsiteX16" fmla="*/ 0 w 2394527"/>
                  <a:gd name="connsiteY16" fmla="*/ 1110711 h 2847976"/>
                  <a:gd name="connsiteX17" fmla="*/ 0 w 2394527"/>
                  <a:gd name="connsiteY17" fmla="*/ 569595 h 2847976"/>
                  <a:gd name="connsiteX18" fmla="*/ 0 w 2394527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527" h="2847976" fill="none" extrusionOk="0">
                    <a:moveTo>
                      <a:pt x="0" y="0"/>
                    </a:moveTo>
                    <a:cubicBezTo>
                      <a:pt x="303644" y="3150"/>
                      <a:pt x="497014" y="14332"/>
                      <a:pt x="622577" y="0"/>
                    </a:cubicBezTo>
                    <a:cubicBezTo>
                      <a:pt x="748140" y="-14332"/>
                      <a:pt x="923019" y="-4492"/>
                      <a:pt x="1149373" y="0"/>
                    </a:cubicBezTo>
                    <a:cubicBezTo>
                      <a:pt x="1375727" y="4492"/>
                      <a:pt x="1608657" y="-9228"/>
                      <a:pt x="1748005" y="0"/>
                    </a:cubicBezTo>
                    <a:cubicBezTo>
                      <a:pt x="1887353" y="9228"/>
                      <a:pt x="2145528" y="-432"/>
                      <a:pt x="2394527" y="0"/>
                    </a:cubicBezTo>
                    <a:cubicBezTo>
                      <a:pt x="2395118" y="137961"/>
                      <a:pt x="2391067" y="444349"/>
                      <a:pt x="2394527" y="569595"/>
                    </a:cubicBezTo>
                    <a:cubicBezTo>
                      <a:pt x="2397987" y="694842"/>
                      <a:pt x="2373204" y="858205"/>
                      <a:pt x="2394527" y="1110711"/>
                    </a:cubicBezTo>
                    <a:cubicBezTo>
                      <a:pt x="2415850" y="1363217"/>
                      <a:pt x="2379217" y="1475740"/>
                      <a:pt x="2394527" y="1594867"/>
                    </a:cubicBezTo>
                    <a:cubicBezTo>
                      <a:pt x="2409837" y="1713994"/>
                      <a:pt x="2374334" y="1884931"/>
                      <a:pt x="2394527" y="2079022"/>
                    </a:cubicBezTo>
                    <a:cubicBezTo>
                      <a:pt x="2414720" y="2273113"/>
                      <a:pt x="2400769" y="2647946"/>
                      <a:pt x="2394527" y="2847976"/>
                    </a:cubicBezTo>
                    <a:cubicBezTo>
                      <a:pt x="2078846" y="2818744"/>
                      <a:pt x="1926654" y="2848824"/>
                      <a:pt x="1748005" y="2847976"/>
                    </a:cubicBezTo>
                    <a:cubicBezTo>
                      <a:pt x="1569356" y="2847128"/>
                      <a:pt x="1280002" y="2865386"/>
                      <a:pt x="1149373" y="2847976"/>
                    </a:cubicBezTo>
                    <a:cubicBezTo>
                      <a:pt x="1018744" y="2830566"/>
                      <a:pt x="860052" y="2859445"/>
                      <a:pt x="598632" y="2847976"/>
                    </a:cubicBezTo>
                    <a:cubicBezTo>
                      <a:pt x="337212" y="2836507"/>
                      <a:pt x="288336" y="2876063"/>
                      <a:pt x="0" y="2847976"/>
                    </a:cubicBezTo>
                    <a:cubicBezTo>
                      <a:pt x="-1496" y="2594084"/>
                      <a:pt x="-21917" y="2537656"/>
                      <a:pt x="0" y="2278381"/>
                    </a:cubicBezTo>
                    <a:cubicBezTo>
                      <a:pt x="21917" y="2019107"/>
                      <a:pt x="8798" y="1970190"/>
                      <a:pt x="0" y="1737265"/>
                    </a:cubicBezTo>
                    <a:cubicBezTo>
                      <a:pt x="-8798" y="1504340"/>
                      <a:pt x="2117" y="1286559"/>
                      <a:pt x="0" y="1110711"/>
                    </a:cubicBezTo>
                    <a:cubicBezTo>
                      <a:pt x="-2117" y="934863"/>
                      <a:pt x="15643" y="806956"/>
                      <a:pt x="0" y="569595"/>
                    </a:cubicBezTo>
                    <a:cubicBezTo>
                      <a:pt x="-15643" y="332234"/>
                      <a:pt x="-26644" y="114678"/>
                      <a:pt x="0" y="0"/>
                    </a:cubicBezTo>
                    <a:close/>
                  </a:path>
                  <a:path w="2394527" h="2847976" stroke="0" extrusionOk="0">
                    <a:moveTo>
                      <a:pt x="0" y="0"/>
                    </a:moveTo>
                    <a:cubicBezTo>
                      <a:pt x="162604" y="11381"/>
                      <a:pt x="468063" y="3007"/>
                      <a:pt x="598632" y="0"/>
                    </a:cubicBezTo>
                    <a:cubicBezTo>
                      <a:pt x="729201" y="-3007"/>
                      <a:pt x="889521" y="-10535"/>
                      <a:pt x="1125428" y="0"/>
                    </a:cubicBezTo>
                    <a:cubicBezTo>
                      <a:pt x="1361335" y="10535"/>
                      <a:pt x="1427885" y="6583"/>
                      <a:pt x="1676169" y="0"/>
                    </a:cubicBezTo>
                    <a:cubicBezTo>
                      <a:pt x="1924453" y="-6583"/>
                      <a:pt x="2055486" y="-9728"/>
                      <a:pt x="2394527" y="0"/>
                    </a:cubicBezTo>
                    <a:cubicBezTo>
                      <a:pt x="2418189" y="185173"/>
                      <a:pt x="2375932" y="453096"/>
                      <a:pt x="2394527" y="598075"/>
                    </a:cubicBezTo>
                    <a:cubicBezTo>
                      <a:pt x="2413122" y="743055"/>
                      <a:pt x="2384052" y="984716"/>
                      <a:pt x="2394527" y="1082231"/>
                    </a:cubicBezTo>
                    <a:cubicBezTo>
                      <a:pt x="2405002" y="1179746"/>
                      <a:pt x="2418913" y="1391136"/>
                      <a:pt x="2394527" y="1594867"/>
                    </a:cubicBezTo>
                    <a:cubicBezTo>
                      <a:pt x="2370141" y="1798598"/>
                      <a:pt x="2374167" y="1879731"/>
                      <a:pt x="2394527" y="2135982"/>
                    </a:cubicBezTo>
                    <a:cubicBezTo>
                      <a:pt x="2414887" y="2392233"/>
                      <a:pt x="2420489" y="2559742"/>
                      <a:pt x="2394527" y="2847976"/>
                    </a:cubicBezTo>
                    <a:cubicBezTo>
                      <a:pt x="2213339" y="2841298"/>
                      <a:pt x="2057474" y="2817035"/>
                      <a:pt x="1748005" y="2847976"/>
                    </a:cubicBezTo>
                    <a:cubicBezTo>
                      <a:pt x="1438536" y="2878917"/>
                      <a:pt x="1342881" y="2869307"/>
                      <a:pt x="1101482" y="2847976"/>
                    </a:cubicBezTo>
                    <a:cubicBezTo>
                      <a:pt x="860083" y="2826645"/>
                      <a:pt x="352944" y="2865908"/>
                      <a:pt x="0" y="2847976"/>
                    </a:cubicBezTo>
                    <a:cubicBezTo>
                      <a:pt x="15891" y="2635397"/>
                      <a:pt x="22020" y="2481233"/>
                      <a:pt x="0" y="2306861"/>
                    </a:cubicBezTo>
                    <a:cubicBezTo>
                      <a:pt x="-22020" y="2132490"/>
                      <a:pt x="-4911" y="1877745"/>
                      <a:pt x="0" y="1708786"/>
                    </a:cubicBezTo>
                    <a:cubicBezTo>
                      <a:pt x="4911" y="1539828"/>
                      <a:pt x="-26450" y="1279584"/>
                      <a:pt x="0" y="1139190"/>
                    </a:cubicBezTo>
                    <a:cubicBezTo>
                      <a:pt x="26450" y="998796"/>
                      <a:pt x="6168" y="773472"/>
                      <a:pt x="0" y="598075"/>
                    </a:cubicBezTo>
                    <a:cubicBezTo>
                      <a:pt x="-6168" y="422679"/>
                      <a:pt x="-17319" y="164532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62821189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5" name="Picture 34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C525131B-2274-2327-CED6-7C04B1FF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024"/>
                <a:ext cx="2402483" cy="2840021"/>
              </a:xfrm>
              <a:custGeom>
                <a:avLst/>
                <a:gdLst>
                  <a:gd name="connsiteX0" fmla="*/ 0 w 2402483"/>
                  <a:gd name="connsiteY0" fmla="*/ 0 h 2840021"/>
                  <a:gd name="connsiteX1" fmla="*/ 624646 w 2402483"/>
                  <a:gd name="connsiteY1" fmla="*/ 0 h 2840021"/>
                  <a:gd name="connsiteX2" fmla="*/ 1177217 w 2402483"/>
                  <a:gd name="connsiteY2" fmla="*/ 0 h 2840021"/>
                  <a:gd name="connsiteX3" fmla="*/ 1801862 w 2402483"/>
                  <a:gd name="connsiteY3" fmla="*/ 0 h 2840021"/>
                  <a:gd name="connsiteX4" fmla="*/ 2402483 w 2402483"/>
                  <a:gd name="connsiteY4" fmla="*/ 0 h 2840021"/>
                  <a:gd name="connsiteX5" fmla="*/ 2402483 w 2402483"/>
                  <a:gd name="connsiteY5" fmla="*/ 624805 h 2840021"/>
                  <a:gd name="connsiteX6" fmla="*/ 2402483 w 2402483"/>
                  <a:gd name="connsiteY6" fmla="*/ 1107608 h 2840021"/>
                  <a:gd name="connsiteX7" fmla="*/ 2402483 w 2402483"/>
                  <a:gd name="connsiteY7" fmla="*/ 1647212 h 2840021"/>
                  <a:gd name="connsiteX8" fmla="*/ 2402483 w 2402483"/>
                  <a:gd name="connsiteY8" fmla="*/ 2186816 h 2840021"/>
                  <a:gd name="connsiteX9" fmla="*/ 2402483 w 2402483"/>
                  <a:gd name="connsiteY9" fmla="*/ 2840021 h 2840021"/>
                  <a:gd name="connsiteX10" fmla="*/ 1753813 w 2402483"/>
                  <a:gd name="connsiteY10" fmla="*/ 2840021 h 2840021"/>
                  <a:gd name="connsiteX11" fmla="*/ 1105142 w 2402483"/>
                  <a:gd name="connsiteY11" fmla="*/ 2840021 h 2840021"/>
                  <a:gd name="connsiteX12" fmla="*/ 0 w 2402483"/>
                  <a:gd name="connsiteY12" fmla="*/ 2840021 h 2840021"/>
                  <a:gd name="connsiteX13" fmla="*/ 0 w 2402483"/>
                  <a:gd name="connsiteY13" fmla="*/ 2272017 h 2840021"/>
                  <a:gd name="connsiteX14" fmla="*/ 0 w 2402483"/>
                  <a:gd name="connsiteY14" fmla="*/ 1732413 h 2840021"/>
                  <a:gd name="connsiteX15" fmla="*/ 0 w 2402483"/>
                  <a:gd name="connsiteY15" fmla="*/ 1164409 h 2840021"/>
                  <a:gd name="connsiteX16" fmla="*/ 0 w 2402483"/>
                  <a:gd name="connsiteY16" fmla="*/ 681605 h 2840021"/>
                  <a:gd name="connsiteX17" fmla="*/ 0 w 2402483"/>
                  <a:gd name="connsiteY17" fmla="*/ 0 h 284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02483" h="2840021" fill="none" extrusionOk="0">
                    <a:moveTo>
                      <a:pt x="0" y="0"/>
                    </a:moveTo>
                    <a:cubicBezTo>
                      <a:pt x="241177" y="-16177"/>
                      <a:pt x="352753" y="13218"/>
                      <a:pt x="624646" y="0"/>
                    </a:cubicBezTo>
                    <a:cubicBezTo>
                      <a:pt x="896539" y="-13218"/>
                      <a:pt x="925498" y="-7701"/>
                      <a:pt x="1177217" y="0"/>
                    </a:cubicBezTo>
                    <a:cubicBezTo>
                      <a:pt x="1428936" y="7701"/>
                      <a:pt x="1503298" y="-24802"/>
                      <a:pt x="1801862" y="0"/>
                    </a:cubicBezTo>
                    <a:cubicBezTo>
                      <a:pt x="2100426" y="24802"/>
                      <a:pt x="2195605" y="3273"/>
                      <a:pt x="2402483" y="0"/>
                    </a:cubicBezTo>
                    <a:cubicBezTo>
                      <a:pt x="2394208" y="281882"/>
                      <a:pt x="2418612" y="363932"/>
                      <a:pt x="2402483" y="624805"/>
                    </a:cubicBezTo>
                    <a:cubicBezTo>
                      <a:pt x="2386354" y="885678"/>
                      <a:pt x="2419985" y="926396"/>
                      <a:pt x="2402483" y="1107608"/>
                    </a:cubicBezTo>
                    <a:cubicBezTo>
                      <a:pt x="2384981" y="1288820"/>
                      <a:pt x="2377888" y="1513683"/>
                      <a:pt x="2402483" y="1647212"/>
                    </a:cubicBezTo>
                    <a:cubicBezTo>
                      <a:pt x="2427078" y="1780741"/>
                      <a:pt x="2389499" y="2036688"/>
                      <a:pt x="2402483" y="2186816"/>
                    </a:cubicBezTo>
                    <a:cubicBezTo>
                      <a:pt x="2415467" y="2336944"/>
                      <a:pt x="2407523" y="2685136"/>
                      <a:pt x="2402483" y="2840021"/>
                    </a:cubicBezTo>
                    <a:cubicBezTo>
                      <a:pt x="2174924" y="2850202"/>
                      <a:pt x="1991912" y="2815625"/>
                      <a:pt x="1753813" y="2840021"/>
                    </a:cubicBezTo>
                    <a:cubicBezTo>
                      <a:pt x="1515714" y="2864418"/>
                      <a:pt x="1337256" y="2869700"/>
                      <a:pt x="1105142" y="2840021"/>
                    </a:cubicBezTo>
                    <a:cubicBezTo>
                      <a:pt x="873028" y="2810342"/>
                      <a:pt x="427413" y="2850990"/>
                      <a:pt x="0" y="2840021"/>
                    </a:cubicBezTo>
                    <a:cubicBezTo>
                      <a:pt x="-12407" y="2610030"/>
                      <a:pt x="18452" y="2491612"/>
                      <a:pt x="0" y="2272017"/>
                    </a:cubicBezTo>
                    <a:cubicBezTo>
                      <a:pt x="-18452" y="2052422"/>
                      <a:pt x="-5204" y="1849148"/>
                      <a:pt x="0" y="1732413"/>
                    </a:cubicBezTo>
                    <a:cubicBezTo>
                      <a:pt x="5204" y="1615678"/>
                      <a:pt x="3364" y="1321151"/>
                      <a:pt x="0" y="1164409"/>
                    </a:cubicBezTo>
                    <a:cubicBezTo>
                      <a:pt x="-3364" y="1007667"/>
                      <a:pt x="-18959" y="884626"/>
                      <a:pt x="0" y="681605"/>
                    </a:cubicBezTo>
                    <a:cubicBezTo>
                      <a:pt x="18959" y="478584"/>
                      <a:pt x="-10100" y="186449"/>
                      <a:pt x="0" y="0"/>
                    </a:cubicBezTo>
                    <a:close/>
                  </a:path>
                  <a:path w="2402483" h="2840021" stroke="0" extrusionOk="0">
                    <a:moveTo>
                      <a:pt x="0" y="0"/>
                    </a:moveTo>
                    <a:cubicBezTo>
                      <a:pt x="224285" y="4635"/>
                      <a:pt x="358912" y="6245"/>
                      <a:pt x="600621" y="0"/>
                    </a:cubicBezTo>
                    <a:cubicBezTo>
                      <a:pt x="842330" y="-6245"/>
                      <a:pt x="1079078" y="14507"/>
                      <a:pt x="1225266" y="0"/>
                    </a:cubicBezTo>
                    <a:cubicBezTo>
                      <a:pt x="1371455" y="-14507"/>
                      <a:pt x="1538479" y="-3623"/>
                      <a:pt x="1825887" y="0"/>
                    </a:cubicBezTo>
                    <a:cubicBezTo>
                      <a:pt x="2113295" y="3623"/>
                      <a:pt x="2213079" y="19176"/>
                      <a:pt x="2402483" y="0"/>
                    </a:cubicBezTo>
                    <a:cubicBezTo>
                      <a:pt x="2404158" y="119983"/>
                      <a:pt x="2401664" y="320834"/>
                      <a:pt x="2402483" y="596404"/>
                    </a:cubicBezTo>
                    <a:cubicBezTo>
                      <a:pt x="2403302" y="871974"/>
                      <a:pt x="2412963" y="1049326"/>
                      <a:pt x="2402483" y="1192809"/>
                    </a:cubicBezTo>
                    <a:cubicBezTo>
                      <a:pt x="2392003" y="1336293"/>
                      <a:pt x="2385182" y="1575780"/>
                      <a:pt x="2402483" y="1732413"/>
                    </a:cubicBezTo>
                    <a:cubicBezTo>
                      <a:pt x="2419784" y="1889046"/>
                      <a:pt x="2403718" y="2067516"/>
                      <a:pt x="2402483" y="2272017"/>
                    </a:cubicBezTo>
                    <a:cubicBezTo>
                      <a:pt x="2401248" y="2476518"/>
                      <a:pt x="2380285" y="2720911"/>
                      <a:pt x="2402483" y="2840021"/>
                    </a:cubicBezTo>
                    <a:cubicBezTo>
                      <a:pt x="2288723" y="2834766"/>
                      <a:pt x="2036638" y="2823287"/>
                      <a:pt x="1873937" y="2840021"/>
                    </a:cubicBezTo>
                    <a:cubicBezTo>
                      <a:pt x="1711236" y="2856755"/>
                      <a:pt x="1441702" y="2864317"/>
                      <a:pt x="1321366" y="2840021"/>
                    </a:cubicBezTo>
                    <a:cubicBezTo>
                      <a:pt x="1201030" y="2815725"/>
                      <a:pt x="968919" y="2856188"/>
                      <a:pt x="696720" y="2840021"/>
                    </a:cubicBezTo>
                    <a:cubicBezTo>
                      <a:pt x="424521" y="2823854"/>
                      <a:pt x="149710" y="2813388"/>
                      <a:pt x="0" y="2840021"/>
                    </a:cubicBezTo>
                    <a:cubicBezTo>
                      <a:pt x="1296" y="2636274"/>
                      <a:pt x="24820" y="2429248"/>
                      <a:pt x="0" y="2300417"/>
                    </a:cubicBezTo>
                    <a:cubicBezTo>
                      <a:pt x="-24820" y="2171586"/>
                      <a:pt x="-3058" y="2041344"/>
                      <a:pt x="0" y="1789213"/>
                    </a:cubicBezTo>
                    <a:cubicBezTo>
                      <a:pt x="3058" y="1537082"/>
                      <a:pt x="-10246" y="1393307"/>
                      <a:pt x="0" y="1221209"/>
                    </a:cubicBezTo>
                    <a:cubicBezTo>
                      <a:pt x="10246" y="1049111"/>
                      <a:pt x="-26566" y="733637"/>
                      <a:pt x="0" y="596404"/>
                    </a:cubicBezTo>
                    <a:cubicBezTo>
                      <a:pt x="26566" y="459172"/>
                      <a:pt x="-2171" y="152858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8374577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3" name="Picture 32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324773E8-E2BF-6F2F-F4E4-2FB701874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2697" y="1369245"/>
                <a:ext cx="2626314" cy="3113314"/>
              </a:xfrm>
              <a:custGeom>
                <a:avLst/>
                <a:gdLst>
                  <a:gd name="connsiteX0" fmla="*/ 0 w 2626314"/>
                  <a:gd name="connsiteY0" fmla="*/ 0 h 3113314"/>
                  <a:gd name="connsiteX1" fmla="*/ 604052 w 2626314"/>
                  <a:gd name="connsiteY1" fmla="*/ 0 h 3113314"/>
                  <a:gd name="connsiteX2" fmla="*/ 1234368 w 2626314"/>
                  <a:gd name="connsiteY2" fmla="*/ 0 h 3113314"/>
                  <a:gd name="connsiteX3" fmla="*/ 1917209 w 2626314"/>
                  <a:gd name="connsiteY3" fmla="*/ 0 h 3113314"/>
                  <a:gd name="connsiteX4" fmla="*/ 2626314 w 2626314"/>
                  <a:gd name="connsiteY4" fmla="*/ 0 h 3113314"/>
                  <a:gd name="connsiteX5" fmla="*/ 2626314 w 2626314"/>
                  <a:gd name="connsiteY5" fmla="*/ 529263 h 3113314"/>
                  <a:gd name="connsiteX6" fmla="*/ 2626314 w 2626314"/>
                  <a:gd name="connsiteY6" fmla="*/ 1058527 h 3113314"/>
                  <a:gd name="connsiteX7" fmla="*/ 2626314 w 2626314"/>
                  <a:gd name="connsiteY7" fmla="*/ 1618923 h 3113314"/>
                  <a:gd name="connsiteX8" fmla="*/ 2626314 w 2626314"/>
                  <a:gd name="connsiteY8" fmla="*/ 2179320 h 3113314"/>
                  <a:gd name="connsiteX9" fmla="*/ 2626314 w 2626314"/>
                  <a:gd name="connsiteY9" fmla="*/ 3113314 h 3113314"/>
                  <a:gd name="connsiteX10" fmla="*/ 1969736 w 2626314"/>
                  <a:gd name="connsiteY10" fmla="*/ 3113314 h 3113314"/>
                  <a:gd name="connsiteX11" fmla="*/ 1313157 w 2626314"/>
                  <a:gd name="connsiteY11" fmla="*/ 3113314 h 3113314"/>
                  <a:gd name="connsiteX12" fmla="*/ 709105 w 2626314"/>
                  <a:gd name="connsiteY12" fmla="*/ 3113314 h 3113314"/>
                  <a:gd name="connsiteX13" fmla="*/ 0 w 2626314"/>
                  <a:gd name="connsiteY13" fmla="*/ 3113314 h 3113314"/>
                  <a:gd name="connsiteX14" fmla="*/ 0 w 2626314"/>
                  <a:gd name="connsiteY14" fmla="*/ 2521784 h 3113314"/>
                  <a:gd name="connsiteX15" fmla="*/ 0 w 2626314"/>
                  <a:gd name="connsiteY15" fmla="*/ 1930255 h 3113314"/>
                  <a:gd name="connsiteX16" fmla="*/ 0 w 2626314"/>
                  <a:gd name="connsiteY16" fmla="*/ 1338725 h 3113314"/>
                  <a:gd name="connsiteX17" fmla="*/ 0 w 2626314"/>
                  <a:gd name="connsiteY17" fmla="*/ 716062 h 3113314"/>
                  <a:gd name="connsiteX18" fmla="*/ 0 w 2626314"/>
                  <a:gd name="connsiteY18" fmla="*/ 0 h 311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26314" h="3113314" fill="none" extrusionOk="0">
                    <a:moveTo>
                      <a:pt x="0" y="0"/>
                    </a:moveTo>
                    <a:cubicBezTo>
                      <a:pt x="152225" y="272"/>
                      <a:pt x="465295" y="-6416"/>
                      <a:pt x="604052" y="0"/>
                    </a:cubicBezTo>
                    <a:cubicBezTo>
                      <a:pt x="742809" y="6416"/>
                      <a:pt x="1049142" y="7394"/>
                      <a:pt x="1234368" y="0"/>
                    </a:cubicBezTo>
                    <a:cubicBezTo>
                      <a:pt x="1419594" y="-7394"/>
                      <a:pt x="1654573" y="32857"/>
                      <a:pt x="1917209" y="0"/>
                    </a:cubicBezTo>
                    <a:cubicBezTo>
                      <a:pt x="2179845" y="-32857"/>
                      <a:pt x="2468334" y="-16123"/>
                      <a:pt x="2626314" y="0"/>
                    </a:cubicBezTo>
                    <a:cubicBezTo>
                      <a:pt x="2612074" y="115886"/>
                      <a:pt x="2614942" y="308077"/>
                      <a:pt x="2626314" y="529263"/>
                    </a:cubicBezTo>
                    <a:cubicBezTo>
                      <a:pt x="2637686" y="750449"/>
                      <a:pt x="2636256" y="795670"/>
                      <a:pt x="2626314" y="1058527"/>
                    </a:cubicBezTo>
                    <a:cubicBezTo>
                      <a:pt x="2616372" y="1321384"/>
                      <a:pt x="2628486" y="1500211"/>
                      <a:pt x="2626314" y="1618923"/>
                    </a:cubicBezTo>
                    <a:cubicBezTo>
                      <a:pt x="2624142" y="1737635"/>
                      <a:pt x="2600188" y="1941662"/>
                      <a:pt x="2626314" y="2179320"/>
                    </a:cubicBezTo>
                    <a:cubicBezTo>
                      <a:pt x="2652440" y="2416978"/>
                      <a:pt x="2594300" y="2901205"/>
                      <a:pt x="2626314" y="3113314"/>
                    </a:cubicBezTo>
                    <a:cubicBezTo>
                      <a:pt x="2363796" y="3100748"/>
                      <a:pt x="2264974" y="3083488"/>
                      <a:pt x="1969736" y="3113314"/>
                    </a:cubicBezTo>
                    <a:cubicBezTo>
                      <a:pt x="1674498" y="3143140"/>
                      <a:pt x="1505305" y="3100308"/>
                      <a:pt x="1313157" y="3113314"/>
                    </a:cubicBezTo>
                    <a:cubicBezTo>
                      <a:pt x="1121009" y="3126320"/>
                      <a:pt x="847639" y="3113427"/>
                      <a:pt x="709105" y="3113314"/>
                    </a:cubicBezTo>
                    <a:cubicBezTo>
                      <a:pt x="570571" y="3113201"/>
                      <a:pt x="172253" y="3097624"/>
                      <a:pt x="0" y="3113314"/>
                    </a:cubicBezTo>
                    <a:cubicBezTo>
                      <a:pt x="3981" y="2836389"/>
                      <a:pt x="9484" y="2699604"/>
                      <a:pt x="0" y="2521784"/>
                    </a:cubicBezTo>
                    <a:cubicBezTo>
                      <a:pt x="-9484" y="2343964"/>
                      <a:pt x="26231" y="2192542"/>
                      <a:pt x="0" y="1930255"/>
                    </a:cubicBezTo>
                    <a:cubicBezTo>
                      <a:pt x="-26231" y="1667968"/>
                      <a:pt x="14551" y="1619962"/>
                      <a:pt x="0" y="1338725"/>
                    </a:cubicBezTo>
                    <a:cubicBezTo>
                      <a:pt x="-14551" y="1057488"/>
                      <a:pt x="-10724" y="865903"/>
                      <a:pt x="0" y="716062"/>
                    </a:cubicBezTo>
                    <a:cubicBezTo>
                      <a:pt x="10724" y="566221"/>
                      <a:pt x="16863" y="156889"/>
                      <a:pt x="0" y="0"/>
                    </a:cubicBezTo>
                    <a:close/>
                  </a:path>
                  <a:path w="2626314" h="3113314" stroke="0" extrusionOk="0">
                    <a:moveTo>
                      <a:pt x="0" y="0"/>
                    </a:moveTo>
                    <a:cubicBezTo>
                      <a:pt x="203277" y="9179"/>
                      <a:pt x="443488" y="-9558"/>
                      <a:pt x="604052" y="0"/>
                    </a:cubicBezTo>
                    <a:cubicBezTo>
                      <a:pt x="764616" y="9558"/>
                      <a:pt x="969187" y="32901"/>
                      <a:pt x="1286894" y="0"/>
                    </a:cubicBezTo>
                    <a:cubicBezTo>
                      <a:pt x="1604601" y="-32901"/>
                      <a:pt x="1678337" y="-20838"/>
                      <a:pt x="1917209" y="0"/>
                    </a:cubicBezTo>
                    <a:cubicBezTo>
                      <a:pt x="2156082" y="20838"/>
                      <a:pt x="2464770" y="3690"/>
                      <a:pt x="2626314" y="0"/>
                    </a:cubicBezTo>
                    <a:cubicBezTo>
                      <a:pt x="2635835" y="255275"/>
                      <a:pt x="2656316" y="429777"/>
                      <a:pt x="2626314" y="653796"/>
                    </a:cubicBezTo>
                    <a:cubicBezTo>
                      <a:pt x="2596312" y="877815"/>
                      <a:pt x="2629278" y="1153285"/>
                      <a:pt x="2626314" y="1307592"/>
                    </a:cubicBezTo>
                    <a:cubicBezTo>
                      <a:pt x="2623350" y="1461899"/>
                      <a:pt x="2611087" y="1698652"/>
                      <a:pt x="2626314" y="1836855"/>
                    </a:cubicBezTo>
                    <a:cubicBezTo>
                      <a:pt x="2641541" y="1975058"/>
                      <a:pt x="2613520" y="2200250"/>
                      <a:pt x="2626314" y="2521784"/>
                    </a:cubicBezTo>
                    <a:cubicBezTo>
                      <a:pt x="2639108" y="2843318"/>
                      <a:pt x="2607982" y="2914227"/>
                      <a:pt x="2626314" y="3113314"/>
                    </a:cubicBezTo>
                    <a:cubicBezTo>
                      <a:pt x="2430925" y="3125742"/>
                      <a:pt x="2165641" y="3137038"/>
                      <a:pt x="2048525" y="3113314"/>
                    </a:cubicBezTo>
                    <a:cubicBezTo>
                      <a:pt x="1931409" y="3089590"/>
                      <a:pt x="1546155" y="3103655"/>
                      <a:pt x="1365683" y="3113314"/>
                    </a:cubicBezTo>
                    <a:cubicBezTo>
                      <a:pt x="1185211" y="3122973"/>
                      <a:pt x="836646" y="3123441"/>
                      <a:pt x="656579" y="3113314"/>
                    </a:cubicBezTo>
                    <a:cubicBezTo>
                      <a:pt x="476512" y="3103187"/>
                      <a:pt x="136522" y="3128389"/>
                      <a:pt x="0" y="3113314"/>
                    </a:cubicBezTo>
                    <a:cubicBezTo>
                      <a:pt x="-18268" y="2876195"/>
                      <a:pt x="-44" y="2705342"/>
                      <a:pt x="0" y="2490651"/>
                    </a:cubicBezTo>
                    <a:cubicBezTo>
                      <a:pt x="44" y="2275960"/>
                      <a:pt x="-22664" y="2159471"/>
                      <a:pt x="0" y="1930255"/>
                    </a:cubicBezTo>
                    <a:cubicBezTo>
                      <a:pt x="22664" y="1701039"/>
                      <a:pt x="23890" y="1544292"/>
                      <a:pt x="0" y="1276459"/>
                    </a:cubicBezTo>
                    <a:cubicBezTo>
                      <a:pt x="-23890" y="1008626"/>
                      <a:pt x="-23792" y="782955"/>
                      <a:pt x="0" y="591530"/>
                    </a:cubicBezTo>
                    <a:cubicBezTo>
                      <a:pt x="23792" y="400105"/>
                      <a:pt x="-12348" y="164367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44373930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477CAC-AD93-A760-9202-470D91DFFC94}"/>
                </a:ext>
              </a:extLst>
            </p:cNvPr>
            <p:cNvSpPr txBox="1"/>
            <p:nvPr/>
          </p:nvSpPr>
          <p:spPr>
            <a:xfrm>
              <a:off x="9821322" y="4365561"/>
              <a:ext cx="21488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3 subbands example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‘Example_003_ARPES_Model_Curves.mlx’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0025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ARPES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‘Example_013_ARPES_EbKx_Fitting.mlx’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ARPES fitting routines.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0783A3-33F3-43CD-8032-0AAF92E8BE7C}"/>
              </a:ext>
            </a:extLst>
          </p:cNvPr>
          <p:cNvGrpSpPr/>
          <p:nvPr/>
        </p:nvGrpSpPr>
        <p:grpSpPr>
          <a:xfrm>
            <a:off x="314325" y="499240"/>
            <a:ext cx="4224895" cy="4472810"/>
            <a:chOff x="0" y="499240"/>
            <a:chExt cx="3586273" cy="37967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275248-477C-442A-9C41-7810DFBF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9240"/>
              <a:ext cx="3567855" cy="3796714"/>
            </a:xfrm>
            <a:custGeom>
              <a:avLst/>
              <a:gdLst>
                <a:gd name="connsiteX0" fmla="*/ 0 w 3567855"/>
                <a:gd name="connsiteY0" fmla="*/ 0 h 3796714"/>
                <a:gd name="connsiteX1" fmla="*/ 666000 w 3567855"/>
                <a:gd name="connsiteY1" fmla="*/ 0 h 3796714"/>
                <a:gd name="connsiteX2" fmla="*/ 1153606 w 3567855"/>
                <a:gd name="connsiteY2" fmla="*/ 0 h 3796714"/>
                <a:gd name="connsiteX3" fmla="*/ 1712570 w 3567855"/>
                <a:gd name="connsiteY3" fmla="*/ 0 h 3796714"/>
                <a:gd name="connsiteX4" fmla="*/ 2307213 w 3567855"/>
                <a:gd name="connsiteY4" fmla="*/ 0 h 3796714"/>
                <a:gd name="connsiteX5" fmla="*/ 2973212 w 3567855"/>
                <a:gd name="connsiteY5" fmla="*/ 0 h 3796714"/>
                <a:gd name="connsiteX6" fmla="*/ 3567855 w 3567855"/>
                <a:gd name="connsiteY6" fmla="*/ 0 h 3796714"/>
                <a:gd name="connsiteX7" fmla="*/ 3567855 w 3567855"/>
                <a:gd name="connsiteY7" fmla="*/ 708720 h 3796714"/>
                <a:gd name="connsiteX8" fmla="*/ 3567855 w 3567855"/>
                <a:gd name="connsiteY8" fmla="*/ 1341506 h 3796714"/>
                <a:gd name="connsiteX9" fmla="*/ 3567855 w 3567855"/>
                <a:gd name="connsiteY9" fmla="*/ 2050226 h 3796714"/>
                <a:gd name="connsiteX10" fmla="*/ 3567855 w 3567855"/>
                <a:gd name="connsiteY10" fmla="*/ 2607077 h 3796714"/>
                <a:gd name="connsiteX11" fmla="*/ 3567855 w 3567855"/>
                <a:gd name="connsiteY11" fmla="*/ 3201895 h 3796714"/>
                <a:gd name="connsiteX12" fmla="*/ 3567855 w 3567855"/>
                <a:gd name="connsiteY12" fmla="*/ 3796714 h 3796714"/>
                <a:gd name="connsiteX13" fmla="*/ 2973213 w 3567855"/>
                <a:gd name="connsiteY13" fmla="*/ 3796714 h 3796714"/>
                <a:gd name="connsiteX14" fmla="*/ 2342891 w 3567855"/>
                <a:gd name="connsiteY14" fmla="*/ 3796714 h 3796714"/>
                <a:gd name="connsiteX15" fmla="*/ 1748249 w 3567855"/>
                <a:gd name="connsiteY15" fmla="*/ 3796714 h 3796714"/>
                <a:gd name="connsiteX16" fmla="*/ 1189285 w 3567855"/>
                <a:gd name="connsiteY16" fmla="*/ 3796714 h 3796714"/>
                <a:gd name="connsiteX17" fmla="*/ 666000 w 3567855"/>
                <a:gd name="connsiteY17" fmla="*/ 3796714 h 3796714"/>
                <a:gd name="connsiteX18" fmla="*/ 0 w 3567855"/>
                <a:gd name="connsiteY18" fmla="*/ 3796714 h 3796714"/>
                <a:gd name="connsiteX19" fmla="*/ 0 w 3567855"/>
                <a:gd name="connsiteY19" fmla="*/ 3277830 h 3796714"/>
                <a:gd name="connsiteX20" fmla="*/ 0 w 3567855"/>
                <a:gd name="connsiteY20" fmla="*/ 2607077 h 3796714"/>
                <a:gd name="connsiteX21" fmla="*/ 0 w 3567855"/>
                <a:gd name="connsiteY21" fmla="*/ 2050226 h 3796714"/>
                <a:gd name="connsiteX22" fmla="*/ 0 w 3567855"/>
                <a:gd name="connsiteY22" fmla="*/ 1341506 h 3796714"/>
                <a:gd name="connsiteX23" fmla="*/ 0 w 3567855"/>
                <a:gd name="connsiteY23" fmla="*/ 822621 h 3796714"/>
                <a:gd name="connsiteX24" fmla="*/ 0 w 3567855"/>
                <a:gd name="connsiteY24" fmla="*/ 0 h 379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7855" h="3796714" fill="none" extrusionOk="0">
                  <a:moveTo>
                    <a:pt x="0" y="0"/>
                  </a:moveTo>
                  <a:cubicBezTo>
                    <a:pt x="289196" y="-2604"/>
                    <a:pt x="531836" y="-18003"/>
                    <a:pt x="666000" y="0"/>
                  </a:cubicBezTo>
                  <a:cubicBezTo>
                    <a:pt x="800164" y="18003"/>
                    <a:pt x="956961" y="-3847"/>
                    <a:pt x="1153606" y="0"/>
                  </a:cubicBezTo>
                  <a:cubicBezTo>
                    <a:pt x="1350251" y="3847"/>
                    <a:pt x="1533363" y="20052"/>
                    <a:pt x="1712570" y="0"/>
                  </a:cubicBezTo>
                  <a:cubicBezTo>
                    <a:pt x="1891777" y="-20052"/>
                    <a:pt x="2083894" y="3777"/>
                    <a:pt x="2307213" y="0"/>
                  </a:cubicBezTo>
                  <a:cubicBezTo>
                    <a:pt x="2530532" y="-3777"/>
                    <a:pt x="2812792" y="7540"/>
                    <a:pt x="2973212" y="0"/>
                  </a:cubicBezTo>
                  <a:cubicBezTo>
                    <a:pt x="3133632" y="-7540"/>
                    <a:pt x="3366426" y="-17771"/>
                    <a:pt x="3567855" y="0"/>
                  </a:cubicBezTo>
                  <a:cubicBezTo>
                    <a:pt x="3548325" y="278001"/>
                    <a:pt x="3566949" y="468971"/>
                    <a:pt x="3567855" y="708720"/>
                  </a:cubicBezTo>
                  <a:cubicBezTo>
                    <a:pt x="3568761" y="948469"/>
                    <a:pt x="3555925" y="1188066"/>
                    <a:pt x="3567855" y="1341506"/>
                  </a:cubicBezTo>
                  <a:cubicBezTo>
                    <a:pt x="3579785" y="1494946"/>
                    <a:pt x="3586824" y="1792275"/>
                    <a:pt x="3567855" y="2050226"/>
                  </a:cubicBezTo>
                  <a:cubicBezTo>
                    <a:pt x="3548886" y="2308177"/>
                    <a:pt x="3579130" y="2378363"/>
                    <a:pt x="3567855" y="2607077"/>
                  </a:cubicBezTo>
                  <a:cubicBezTo>
                    <a:pt x="3556580" y="2835791"/>
                    <a:pt x="3575888" y="2949765"/>
                    <a:pt x="3567855" y="3201895"/>
                  </a:cubicBezTo>
                  <a:cubicBezTo>
                    <a:pt x="3559822" y="3454025"/>
                    <a:pt x="3554960" y="3577991"/>
                    <a:pt x="3567855" y="3796714"/>
                  </a:cubicBezTo>
                  <a:cubicBezTo>
                    <a:pt x="3288596" y="3812001"/>
                    <a:pt x="3204447" y="3786750"/>
                    <a:pt x="2973213" y="3796714"/>
                  </a:cubicBezTo>
                  <a:cubicBezTo>
                    <a:pt x="2741979" y="3806678"/>
                    <a:pt x="2555738" y="3818148"/>
                    <a:pt x="2342891" y="3796714"/>
                  </a:cubicBezTo>
                  <a:cubicBezTo>
                    <a:pt x="2130044" y="3775280"/>
                    <a:pt x="1972532" y="3780832"/>
                    <a:pt x="1748249" y="3796714"/>
                  </a:cubicBezTo>
                  <a:cubicBezTo>
                    <a:pt x="1523966" y="3812596"/>
                    <a:pt x="1361718" y="3801784"/>
                    <a:pt x="1189285" y="3796714"/>
                  </a:cubicBezTo>
                  <a:cubicBezTo>
                    <a:pt x="1016852" y="3791644"/>
                    <a:pt x="924540" y="3814211"/>
                    <a:pt x="666000" y="3796714"/>
                  </a:cubicBezTo>
                  <a:cubicBezTo>
                    <a:pt x="407460" y="3779217"/>
                    <a:pt x="185441" y="3819302"/>
                    <a:pt x="0" y="3796714"/>
                  </a:cubicBezTo>
                  <a:cubicBezTo>
                    <a:pt x="11442" y="3555967"/>
                    <a:pt x="-18420" y="3517669"/>
                    <a:pt x="0" y="3277830"/>
                  </a:cubicBezTo>
                  <a:cubicBezTo>
                    <a:pt x="18420" y="3037991"/>
                    <a:pt x="-10688" y="2838582"/>
                    <a:pt x="0" y="2607077"/>
                  </a:cubicBezTo>
                  <a:cubicBezTo>
                    <a:pt x="10688" y="2375572"/>
                    <a:pt x="18976" y="2205718"/>
                    <a:pt x="0" y="2050226"/>
                  </a:cubicBezTo>
                  <a:cubicBezTo>
                    <a:pt x="-18976" y="1894734"/>
                    <a:pt x="-3350" y="1563664"/>
                    <a:pt x="0" y="1341506"/>
                  </a:cubicBezTo>
                  <a:cubicBezTo>
                    <a:pt x="3350" y="1119348"/>
                    <a:pt x="23563" y="1043662"/>
                    <a:pt x="0" y="822621"/>
                  </a:cubicBezTo>
                  <a:cubicBezTo>
                    <a:pt x="-23563" y="601580"/>
                    <a:pt x="33528" y="173316"/>
                    <a:pt x="0" y="0"/>
                  </a:cubicBezTo>
                  <a:close/>
                </a:path>
                <a:path w="3567855" h="3796714" stroke="0" extrusionOk="0">
                  <a:moveTo>
                    <a:pt x="0" y="0"/>
                  </a:moveTo>
                  <a:cubicBezTo>
                    <a:pt x="98402" y="-1346"/>
                    <a:pt x="318553" y="23090"/>
                    <a:pt x="487607" y="0"/>
                  </a:cubicBezTo>
                  <a:cubicBezTo>
                    <a:pt x="656661" y="-23090"/>
                    <a:pt x="953434" y="14441"/>
                    <a:pt x="1117928" y="0"/>
                  </a:cubicBezTo>
                  <a:cubicBezTo>
                    <a:pt x="1282422" y="-14441"/>
                    <a:pt x="1515867" y="13361"/>
                    <a:pt x="1712570" y="0"/>
                  </a:cubicBezTo>
                  <a:cubicBezTo>
                    <a:pt x="1909273" y="-13361"/>
                    <a:pt x="2168450" y="-12595"/>
                    <a:pt x="2307213" y="0"/>
                  </a:cubicBezTo>
                  <a:cubicBezTo>
                    <a:pt x="2445976" y="12595"/>
                    <a:pt x="2633547" y="-22457"/>
                    <a:pt x="2794820" y="0"/>
                  </a:cubicBezTo>
                  <a:cubicBezTo>
                    <a:pt x="2956093" y="22457"/>
                    <a:pt x="3203941" y="-23398"/>
                    <a:pt x="3567855" y="0"/>
                  </a:cubicBezTo>
                  <a:cubicBezTo>
                    <a:pt x="3568350" y="205009"/>
                    <a:pt x="3565283" y="504376"/>
                    <a:pt x="3567855" y="708720"/>
                  </a:cubicBezTo>
                  <a:cubicBezTo>
                    <a:pt x="3570427" y="913064"/>
                    <a:pt x="3601363" y="1133240"/>
                    <a:pt x="3567855" y="1379473"/>
                  </a:cubicBezTo>
                  <a:cubicBezTo>
                    <a:pt x="3534347" y="1625706"/>
                    <a:pt x="3564381" y="1705093"/>
                    <a:pt x="3567855" y="1936324"/>
                  </a:cubicBezTo>
                  <a:cubicBezTo>
                    <a:pt x="3571329" y="2167555"/>
                    <a:pt x="3580689" y="2333534"/>
                    <a:pt x="3567855" y="2455208"/>
                  </a:cubicBezTo>
                  <a:cubicBezTo>
                    <a:pt x="3555021" y="2576882"/>
                    <a:pt x="3566596" y="2867521"/>
                    <a:pt x="3567855" y="3012060"/>
                  </a:cubicBezTo>
                  <a:cubicBezTo>
                    <a:pt x="3569114" y="3156599"/>
                    <a:pt x="3572980" y="3613965"/>
                    <a:pt x="3567855" y="3796714"/>
                  </a:cubicBezTo>
                  <a:cubicBezTo>
                    <a:pt x="3241592" y="3802589"/>
                    <a:pt x="3157877" y="3797318"/>
                    <a:pt x="2901855" y="3796714"/>
                  </a:cubicBezTo>
                  <a:cubicBezTo>
                    <a:pt x="2645833" y="3796110"/>
                    <a:pt x="2516692" y="3804264"/>
                    <a:pt x="2271534" y="3796714"/>
                  </a:cubicBezTo>
                  <a:cubicBezTo>
                    <a:pt x="2026376" y="3789164"/>
                    <a:pt x="1749448" y="3795539"/>
                    <a:pt x="1605535" y="3796714"/>
                  </a:cubicBezTo>
                  <a:cubicBezTo>
                    <a:pt x="1461622" y="3797889"/>
                    <a:pt x="1314396" y="3809431"/>
                    <a:pt x="1046571" y="3796714"/>
                  </a:cubicBezTo>
                  <a:cubicBezTo>
                    <a:pt x="778746" y="3783997"/>
                    <a:pt x="490022" y="3796444"/>
                    <a:pt x="0" y="3796714"/>
                  </a:cubicBezTo>
                  <a:cubicBezTo>
                    <a:pt x="16032" y="3554751"/>
                    <a:pt x="26568" y="3364514"/>
                    <a:pt x="0" y="3239863"/>
                  </a:cubicBezTo>
                  <a:cubicBezTo>
                    <a:pt x="-26568" y="3115212"/>
                    <a:pt x="15184" y="2706210"/>
                    <a:pt x="0" y="2569110"/>
                  </a:cubicBezTo>
                  <a:cubicBezTo>
                    <a:pt x="-15184" y="2432010"/>
                    <a:pt x="-15174" y="2248471"/>
                    <a:pt x="0" y="1974291"/>
                  </a:cubicBezTo>
                  <a:cubicBezTo>
                    <a:pt x="15174" y="1700111"/>
                    <a:pt x="-28771" y="1475694"/>
                    <a:pt x="0" y="1303538"/>
                  </a:cubicBezTo>
                  <a:cubicBezTo>
                    <a:pt x="28771" y="1131382"/>
                    <a:pt x="-12270" y="909432"/>
                    <a:pt x="0" y="708720"/>
                  </a:cubicBezTo>
                  <a:cubicBezTo>
                    <a:pt x="12270" y="508008"/>
                    <a:pt x="21777" y="28865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6920995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68059-1D54-4900-9A94-BFC8F3926E65}"/>
                </a:ext>
              </a:extLst>
            </p:cNvPr>
            <p:cNvSpPr txBox="1"/>
            <p:nvPr/>
          </p:nvSpPr>
          <p:spPr>
            <a:xfrm>
              <a:off x="1852397" y="527825"/>
              <a:ext cx="1733876" cy="261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Fit VB to Leading Edge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7C0892-670C-4E17-AA1F-15AF9EA0D89B}"/>
              </a:ext>
            </a:extLst>
          </p:cNvPr>
          <p:cNvGrpSpPr/>
          <p:nvPr/>
        </p:nvGrpSpPr>
        <p:grpSpPr>
          <a:xfrm>
            <a:off x="4435192" y="596978"/>
            <a:ext cx="6912494" cy="2502348"/>
            <a:chOff x="3673192" y="501728"/>
            <a:chExt cx="5867623" cy="21241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A4EC91-050E-4BE2-A365-04910284C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192" y="501728"/>
              <a:ext cx="5867623" cy="2124101"/>
            </a:xfrm>
            <a:custGeom>
              <a:avLst/>
              <a:gdLst>
                <a:gd name="connsiteX0" fmla="*/ 0 w 5867623"/>
                <a:gd name="connsiteY0" fmla="*/ 0 h 2124101"/>
                <a:gd name="connsiteX1" fmla="*/ 651958 w 5867623"/>
                <a:gd name="connsiteY1" fmla="*/ 0 h 2124101"/>
                <a:gd name="connsiteX2" fmla="*/ 1245240 w 5867623"/>
                <a:gd name="connsiteY2" fmla="*/ 0 h 2124101"/>
                <a:gd name="connsiteX3" fmla="*/ 1955874 w 5867623"/>
                <a:gd name="connsiteY3" fmla="*/ 0 h 2124101"/>
                <a:gd name="connsiteX4" fmla="*/ 2490480 w 5867623"/>
                <a:gd name="connsiteY4" fmla="*/ 0 h 2124101"/>
                <a:gd name="connsiteX5" fmla="*/ 3142438 w 5867623"/>
                <a:gd name="connsiteY5" fmla="*/ 0 h 2124101"/>
                <a:gd name="connsiteX6" fmla="*/ 3735720 w 5867623"/>
                <a:gd name="connsiteY6" fmla="*/ 0 h 2124101"/>
                <a:gd name="connsiteX7" fmla="*/ 4387678 w 5867623"/>
                <a:gd name="connsiteY7" fmla="*/ 0 h 2124101"/>
                <a:gd name="connsiteX8" fmla="*/ 5098312 w 5867623"/>
                <a:gd name="connsiteY8" fmla="*/ 0 h 2124101"/>
                <a:gd name="connsiteX9" fmla="*/ 5867623 w 5867623"/>
                <a:gd name="connsiteY9" fmla="*/ 0 h 2124101"/>
                <a:gd name="connsiteX10" fmla="*/ 5867623 w 5867623"/>
                <a:gd name="connsiteY10" fmla="*/ 531025 h 2124101"/>
                <a:gd name="connsiteX11" fmla="*/ 5867623 w 5867623"/>
                <a:gd name="connsiteY11" fmla="*/ 1083292 h 2124101"/>
                <a:gd name="connsiteX12" fmla="*/ 5867623 w 5867623"/>
                <a:gd name="connsiteY12" fmla="*/ 1614317 h 2124101"/>
                <a:gd name="connsiteX13" fmla="*/ 5867623 w 5867623"/>
                <a:gd name="connsiteY13" fmla="*/ 2124101 h 2124101"/>
                <a:gd name="connsiteX14" fmla="*/ 5215665 w 5867623"/>
                <a:gd name="connsiteY14" fmla="*/ 2124101 h 2124101"/>
                <a:gd name="connsiteX15" fmla="*/ 4622383 w 5867623"/>
                <a:gd name="connsiteY15" fmla="*/ 2124101 h 2124101"/>
                <a:gd name="connsiteX16" fmla="*/ 3970425 w 5867623"/>
                <a:gd name="connsiteY16" fmla="*/ 2124101 h 2124101"/>
                <a:gd name="connsiteX17" fmla="*/ 3318467 w 5867623"/>
                <a:gd name="connsiteY17" fmla="*/ 2124101 h 2124101"/>
                <a:gd name="connsiteX18" fmla="*/ 2783861 w 5867623"/>
                <a:gd name="connsiteY18" fmla="*/ 2124101 h 2124101"/>
                <a:gd name="connsiteX19" fmla="*/ 2307932 w 5867623"/>
                <a:gd name="connsiteY19" fmla="*/ 2124101 h 2124101"/>
                <a:gd name="connsiteX20" fmla="*/ 1655974 w 5867623"/>
                <a:gd name="connsiteY20" fmla="*/ 2124101 h 2124101"/>
                <a:gd name="connsiteX21" fmla="*/ 1062692 w 5867623"/>
                <a:gd name="connsiteY21" fmla="*/ 2124101 h 2124101"/>
                <a:gd name="connsiteX22" fmla="*/ 0 w 5867623"/>
                <a:gd name="connsiteY22" fmla="*/ 2124101 h 2124101"/>
                <a:gd name="connsiteX23" fmla="*/ 0 w 5867623"/>
                <a:gd name="connsiteY23" fmla="*/ 1593076 h 2124101"/>
                <a:gd name="connsiteX24" fmla="*/ 0 w 5867623"/>
                <a:gd name="connsiteY24" fmla="*/ 1104533 h 2124101"/>
                <a:gd name="connsiteX25" fmla="*/ 0 w 5867623"/>
                <a:gd name="connsiteY25" fmla="*/ 637230 h 2124101"/>
                <a:gd name="connsiteX26" fmla="*/ 0 w 5867623"/>
                <a:gd name="connsiteY26" fmla="*/ 0 h 21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67623" h="2124101" fill="none" extrusionOk="0">
                  <a:moveTo>
                    <a:pt x="0" y="0"/>
                  </a:moveTo>
                  <a:cubicBezTo>
                    <a:pt x="268471" y="25745"/>
                    <a:pt x="512356" y="-19785"/>
                    <a:pt x="651958" y="0"/>
                  </a:cubicBezTo>
                  <a:cubicBezTo>
                    <a:pt x="791560" y="19785"/>
                    <a:pt x="1104774" y="-29250"/>
                    <a:pt x="1245240" y="0"/>
                  </a:cubicBezTo>
                  <a:cubicBezTo>
                    <a:pt x="1385706" y="29250"/>
                    <a:pt x="1702250" y="-30348"/>
                    <a:pt x="1955874" y="0"/>
                  </a:cubicBezTo>
                  <a:cubicBezTo>
                    <a:pt x="2209498" y="30348"/>
                    <a:pt x="2280446" y="4096"/>
                    <a:pt x="2490480" y="0"/>
                  </a:cubicBezTo>
                  <a:cubicBezTo>
                    <a:pt x="2700514" y="-4096"/>
                    <a:pt x="2866430" y="-2343"/>
                    <a:pt x="3142438" y="0"/>
                  </a:cubicBezTo>
                  <a:cubicBezTo>
                    <a:pt x="3418446" y="2343"/>
                    <a:pt x="3471723" y="23177"/>
                    <a:pt x="3735720" y="0"/>
                  </a:cubicBezTo>
                  <a:cubicBezTo>
                    <a:pt x="3999717" y="-23177"/>
                    <a:pt x="4234221" y="30724"/>
                    <a:pt x="4387678" y="0"/>
                  </a:cubicBezTo>
                  <a:cubicBezTo>
                    <a:pt x="4541135" y="-30724"/>
                    <a:pt x="4899737" y="30297"/>
                    <a:pt x="5098312" y="0"/>
                  </a:cubicBezTo>
                  <a:cubicBezTo>
                    <a:pt x="5296887" y="-30297"/>
                    <a:pt x="5613654" y="36829"/>
                    <a:pt x="5867623" y="0"/>
                  </a:cubicBezTo>
                  <a:cubicBezTo>
                    <a:pt x="5884160" y="198494"/>
                    <a:pt x="5856931" y="413680"/>
                    <a:pt x="5867623" y="531025"/>
                  </a:cubicBezTo>
                  <a:cubicBezTo>
                    <a:pt x="5878315" y="648371"/>
                    <a:pt x="5892664" y="826129"/>
                    <a:pt x="5867623" y="1083292"/>
                  </a:cubicBezTo>
                  <a:cubicBezTo>
                    <a:pt x="5842582" y="1340455"/>
                    <a:pt x="5860865" y="1400840"/>
                    <a:pt x="5867623" y="1614317"/>
                  </a:cubicBezTo>
                  <a:cubicBezTo>
                    <a:pt x="5874381" y="1827795"/>
                    <a:pt x="5871983" y="1922159"/>
                    <a:pt x="5867623" y="2124101"/>
                  </a:cubicBezTo>
                  <a:cubicBezTo>
                    <a:pt x="5627398" y="2146856"/>
                    <a:pt x="5493583" y="2149562"/>
                    <a:pt x="5215665" y="2124101"/>
                  </a:cubicBezTo>
                  <a:cubicBezTo>
                    <a:pt x="4937747" y="2098640"/>
                    <a:pt x="4768958" y="2142348"/>
                    <a:pt x="4622383" y="2124101"/>
                  </a:cubicBezTo>
                  <a:cubicBezTo>
                    <a:pt x="4475808" y="2105854"/>
                    <a:pt x="4212904" y="2113154"/>
                    <a:pt x="3970425" y="2124101"/>
                  </a:cubicBezTo>
                  <a:cubicBezTo>
                    <a:pt x="3727946" y="2135048"/>
                    <a:pt x="3607811" y="2144706"/>
                    <a:pt x="3318467" y="2124101"/>
                  </a:cubicBezTo>
                  <a:cubicBezTo>
                    <a:pt x="3029123" y="2103496"/>
                    <a:pt x="3039434" y="2106273"/>
                    <a:pt x="2783861" y="2124101"/>
                  </a:cubicBezTo>
                  <a:cubicBezTo>
                    <a:pt x="2528288" y="2141929"/>
                    <a:pt x="2417204" y="2140071"/>
                    <a:pt x="2307932" y="2124101"/>
                  </a:cubicBezTo>
                  <a:cubicBezTo>
                    <a:pt x="2198660" y="2108131"/>
                    <a:pt x="1847390" y="2103643"/>
                    <a:pt x="1655974" y="2124101"/>
                  </a:cubicBezTo>
                  <a:cubicBezTo>
                    <a:pt x="1464558" y="2144559"/>
                    <a:pt x="1301878" y="2117130"/>
                    <a:pt x="1062692" y="2124101"/>
                  </a:cubicBezTo>
                  <a:cubicBezTo>
                    <a:pt x="823506" y="2131072"/>
                    <a:pt x="386894" y="2157768"/>
                    <a:pt x="0" y="2124101"/>
                  </a:cubicBezTo>
                  <a:cubicBezTo>
                    <a:pt x="10727" y="1910170"/>
                    <a:pt x="22331" y="1749606"/>
                    <a:pt x="0" y="1593076"/>
                  </a:cubicBezTo>
                  <a:cubicBezTo>
                    <a:pt x="-22331" y="1436547"/>
                    <a:pt x="16316" y="1294990"/>
                    <a:pt x="0" y="1104533"/>
                  </a:cubicBezTo>
                  <a:cubicBezTo>
                    <a:pt x="-16316" y="914076"/>
                    <a:pt x="12938" y="759681"/>
                    <a:pt x="0" y="637230"/>
                  </a:cubicBezTo>
                  <a:cubicBezTo>
                    <a:pt x="-12938" y="514779"/>
                    <a:pt x="-12148" y="226287"/>
                    <a:pt x="0" y="0"/>
                  </a:cubicBezTo>
                  <a:close/>
                </a:path>
                <a:path w="5867623" h="2124101" stroke="0" extrusionOk="0">
                  <a:moveTo>
                    <a:pt x="0" y="0"/>
                  </a:moveTo>
                  <a:cubicBezTo>
                    <a:pt x="196542" y="3755"/>
                    <a:pt x="345601" y="-16289"/>
                    <a:pt x="534606" y="0"/>
                  </a:cubicBezTo>
                  <a:cubicBezTo>
                    <a:pt x="723611" y="16289"/>
                    <a:pt x="908689" y="-11734"/>
                    <a:pt x="1010535" y="0"/>
                  </a:cubicBezTo>
                  <a:cubicBezTo>
                    <a:pt x="1112381" y="11734"/>
                    <a:pt x="1406863" y="-12232"/>
                    <a:pt x="1603817" y="0"/>
                  </a:cubicBezTo>
                  <a:cubicBezTo>
                    <a:pt x="1800771" y="12232"/>
                    <a:pt x="2064651" y="15838"/>
                    <a:pt x="2255775" y="0"/>
                  </a:cubicBezTo>
                  <a:cubicBezTo>
                    <a:pt x="2446899" y="-15838"/>
                    <a:pt x="2757135" y="-23363"/>
                    <a:pt x="2966409" y="0"/>
                  </a:cubicBezTo>
                  <a:cubicBezTo>
                    <a:pt x="3175683" y="23363"/>
                    <a:pt x="3307291" y="3397"/>
                    <a:pt x="3501015" y="0"/>
                  </a:cubicBezTo>
                  <a:cubicBezTo>
                    <a:pt x="3694739" y="-3397"/>
                    <a:pt x="3870770" y="-9043"/>
                    <a:pt x="4094297" y="0"/>
                  </a:cubicBezTo>
                  <a:cubicBezTo>
                    <a:pt x="4317824" y="9043"/>
                    <a:pt x="4683794" y="20388"/>
                    <a:pt x="4863608" y="0"/>
                  </a:cubicBezTo>
                  <a:cubicBezTo>
                    <a:pt x="5043422" y="-20388"/>
                    <a:pt x="5439365" y="25192"/>
                    <a:pt x="5867623" y="0"/>
                  </a:cubicBezTo>
                  <a:cubicBezTo>
                    <a:pt x="5889748" y="135529"/>
                    <a:pt x="5880249" y="266450"/>
                    <a:pt x="5867623" y="467302"/>
                  </a:cubicBezTo>
                  <a:cubicBezTo>
                    <a:pt x="5854997" y="668154"/>
                    <a:pt x="5873196" y="848876"/>
                    <a:pt x="5867623" y="1040809"/>
                  </a:cubicBezTo>
                  <a:cubicBezTo>
                    <a:pt x="5862050" y="1232742"/>
                    <a:pt x="5856111" y="1419644"/>
                    <a:pt x="5867623" y="1593076"/>
                  </a:cubicBezTo>
                  <a:cubicBezTo>
                    <a:pt x="5879135" y="1766508"/>
                    <a:pt x="5869346" y="1884179"/>
                    <a:pt x="5867623" y="2124101"/>
                  </a:cubicBezTo>
                  <a:cubicBezTo>
                    <a:pt x="5686148" y="2128144"/>
                    <a:pt x="5540326" y="2132395"/>
                    <a:pt x="5391694" y="2124101"/>
                  </a:cubicBezTo>
                  <a:cubicBezTo>
                    <a:pt x="5243062" y="2115807"/>
                    <a:pt x="4994139" y="2125635"/>
                    <a:pt x="4622383" y="2124101"/>
                  </a:cubicBezTo>
                  <a:cubicBezTo>
                    <a:pt x="4250627" y="2122567"/>
                    <a:pt x="4277675" y="2153529"/>
                    <a:pt x="4029101" y="2124101"/>
                  </a:cubicBezTo>
                  <a:cubicBezTo>
                    <a:pt x="3780527" y="2094673"/>
                    <a:pt x="3638183" y="2149019"/>
                    <a:pt x="3494495" y="2124101"/>
                  </a:cubicBezTo>
                  <a:cubicBezTo>
                    <a:pt x="3350807" y="2099183"/>
                    <a:pt x="3002178" y="2106337"/>
                    <a:pt x="2842537" y="2124101"/>
                  </a:cubicBezTo>
                  <a:cubicBezTo>
                    <a:pt x="2682896" y="2141865"/>
                    <a:pt x="2597545" y="2103387"/>
                    <a:pt x="2366608" y="2124101"/>
                  </a:cubicBezTo>
                  <a:cubicBezTo>
                    <a:pt x="2135671" y="2144815"/>
                    <a:pt x="2032663" y="2136632"/>
                    <a:pt x="1890679" y="2124101"/>
                  </a:cubicBezTo>
                  <a:cubicBezTo>
                    <a:pt x="1748695" y="2111570"/>
                    <a:pt x="1393653" y="2154342"/>
                    <a:pt x="1238720" y="2124101"/>
                  </a:cubicBezTo>
                  <a:cubicBezTo>
                    <a:pt x="1083787" y="2093860"/>
                    <a:pt x="585137" y="2141811"/>
                    <a:pt x="0" y="2124101"/>
                  </a:cubicBezTo>
                  <a:cubicBezTo>
                    <a:pt x="-11653" y="1963355"/>
                    <a:pt x="24193" y="1802964"/>
                    <a:pt x="0" y="1593076"/>
                  </a:cubicBezTo>
                  <a:cubicBezTo>
                    <a:pt x="-24193" y="1383189"/>
                    <a:pt x="22049" y="1262340"/>
                    <a:pt x="0" y="1062051"/>
                  </a:cubicBezTo>
                  <a:cubicBezTo>
                    <a:pt x="-22049" y="861762"/>
                    <a:pt x="23279" y="677375"/>
                    <a:pt x="0" y="531025"/>
                  </a:cubicBezTo>
                  <a:cubicBezTo>
                    <a:pt x="-23279" y="384675"/>
                    <a:pt x="-24129" y="16009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074757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209540-F0AC-4EAB-9A09-EE8C869DFBE9}"/>
                </a:ext>
              </a:extLst>
            </p:cNvPr>
            <p:cNvSpPr txBox="1"/>
            <p:nvPr/>
          </p:nvSpPr>
          <p:spPr>
            <a:xfrm>
              <a:off x="4085345" y="659735"/>
              <a:ext cx="1733876" cy="261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Fit VB to Leading Peak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3622D4-E6EC-46B1-A8DD-0AEE16E44145}"/>
              </a:ext>
            </a:extLst>
          </p:cNvPr>
          <p:cNvGrpSpPr/>
          <p:nvPr/>
        </p:nvGrpSpPr>
        <p:grpSpPr>
          <a:xfrm>
            <a:off x="3181350" y="1552575"/>
            <a:ext cx="1091170" cy="774017"/>
            <a:chOff x="3152775" y="1543050"/>
            <a:chExt cx="1091170" cy="7740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ADBFE0-127D-4A52-8222-1AB338C0D8E1}"/>
                </a:ext>
              </a:extLst>
            </p:cNvPr>
            <p:cNvSpPr txBox="1"/>
            <p:nvPr/>
          </p:nvSpPr>
          <p:spPr>
            <a:xfrm>
              <a:off x="3152775" y="2009290"/>
              <a:ext cx="10911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-0.564 eV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69D91E-0DC5-4A0B-8697-7C56DEB2B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1543050"/>
              <a:ext cx="0" cy="52387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7F34D-1642-4049-8471-D570EC312269}"/>
              </a:ext>
            </a:extLst>
          </p:cNvPr>
          <p:cNvGrpSpPr/>
          <p:nvPr/>
        </p:nvGrpSpPr>
        <p:grpSpPr>
          <a:xfrm>
            <a:off x="4991100" y="1247290"/>
            <a:ext cx="1352550" cy="307777"/>
            <a:chOff x="3152775" y="2009290"/>
            <a:chExt cx="1352550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BA2834-673D-4CF7-8260-CD8B5E083AD8}"/>
                </a:ext>
              </a:extLst>
            </p:cNvPr>
            <p:cNvSpPr txBox="1"/>
            <p:nvPr/>
          </p:nvSpPr>
          <p:spPr>
            <a:xfrm>
              <a:off x="3152775" y="2009290"/>
              <a:ext cx="10911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-0.773 eV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7AC66BD-BE69-47D7-AE21-5A54DC508E35}"/>
                </a:ext>
              </a:extLst>
            </p:cNvPr>
            <p:cNvCxnSpPr>
              <a:cxnSpLocks/>
            </p:cNvCxnSpPr>
            <p:nvPr/>
          </p:nvCxnSpPr>
          <p:spPr>
            <a:xfrm>
              <a:off x="4057650" y="2162175"/>
              <a:ext cx="447675" cy="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6436DB-E3B0-4A29-AD8D-9B33AAB7B96D}"/>
              </a:ext>
            </a:extLst>
          </p:cNvPr>
          <p:cNvGrpSpPr/>
          <p:nvPr/>
        </p:nvGrpSpPr>
        <p:grpSpPr>
          <a:xfrm>
            <a:off x="4403436" y="3219450"/>
            <a:ext cx="7383717" cy="3500168"/>
            <a:chOff x="4403436" y="3219450"/>
            <a:chExt cx="7383717" cy="350016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A0F77C-DA83-4C31-A406-F17E94D511C6}"/>
                </a:ext>
              </a:extLst>
            </p:cNvPr>
            <p:cNvGrpSpPr/>
            <p:nvPr/>
          </p:nvGrpSpPr>
          <p:grpSpPr>
            <a:xfrm>
              <a:off x="4403436" y="3219450"/>
              <a:ext cx="7383717" cy="3500168"/>
              <a:chOff x="4403436" y="3219450"/>
              <a:chExt cx="7383717" cy="350016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8370113-ABBF-4667-B991-314D833C44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99" t="14235" r="5934" b="2354"/>
              <a:stretch/>
            </p:blipFill>
            <p:spPr>
              <a:xfrm>
                <a:off x="4403436" y="3219450"/>
                <a:ext cx="7222093" cy="3113153"/>
              </a:xfrm>
              <a:custGeom>
                <a:avLst/>
                <a:gdLst>
                  <a:gd name="connsiteX0" fmla="*/ 0 w 7222093"/>
                  <a:gd name="connsiteY0" fmla="*/ 0 h 3113153"/>
                  <a:gd name="connsiteX1" fmla="*/ 584333 w 7222093"/>
                  <a:gd name="connsiteY1" fmla="*/ 0 h 3113153"/>
                  <a:gd name="connsiteX2" fmla="*/ 1024224 w 7222093"/>
                  <a:gd name="connsiteY2" fmla="*/ 0 h 3113153"/>
                  <a:gd name="connsiteX3" fmla="*/ 1752999 w 7222093"/>
                  <a:gd name="connsiteY3" fmla="*/ 0 h 3113153"/>
                  <a:gd name="connsiteX4" fmla="*/ 2337332 w 7222093"/>
                  <a:gd name="connsiteY4" fmla="*/ 0 h 3113153"/>
                  <a:gd name="connsiteX5" fmla="*/ 2777223 w 7222093"/>
                  <a:gd name="connsiteY5" fmla="*/ 0 h 3113153"/>
                  <a:gd name="connsiteX6" fmla="*/ 3217114 w 7222093"/>
                  <a:gd name="connsiteY6" fmla="*/ 0 h 3113153"/>
                  <a:gd name="connsiteX7" fmla="*/ 3873668 w 7222093"/>
                  <a:gd name="connsiteY7" fmla="*/ 0 h 3113153"/>
                  <a:gd name="connsiteX8" fmla="*/ 4674664 w 7222093"/>
                  <a:gd name="connsiteY8" fmla="*/ 0 h 3113153"/>
                  <a:gd name="connsiteX9" fmla="*/ 5114555 w 7222093"/>
                  <a:gd name="connsiteY9" fmla="*/ 0 h 3113153"/>
                  <a:gd name="connsiteX10" fmla="*/ 5843330 w 7222093"/>
                  <a:gd name="connsiteY10" fmla="*/ 0 h 3113153"/>
                  <a:gd name="connsiteX11" fmla="*/ 6572105 w 7222093"/>
                  <a:gd name="connsiteY11" fmla="*/ 0 h 3113153"/>
                  <a:gd name="connsiteX12" fmla="*/ 7222093 w 7222093"/>
                  <a:gd name="connsiteY12" fmla="*/ 0 h 3113153"/>
                  <a:gd name="connsiteX13" fmla="*/ 7222093 w 7222093"/>
                  <a:gd name="connsiteY13" fmla="*/ 560368 h 3113153"/>
                  <a:gd name="connsiteX14" fmla="*/ 7222093 w 7222093"/>
                  <a:gd name="connsiteY14" fmla="*/ 1182998 h 3113153"/>
                  <a:gd name="connsiteX15" fmla="*/ 7222093 w 7222093"/>
                  <a:gd name="connsiteY15" fmla="*/ 1774497 h 3113153"/>
                  <a:gd name="connsiteX16" fmla="*/ 7222093 w 7222093"/>
                  <a:gd name="connsiteY16" fmla="*/ 2334865 h 3113153"/>
                  <a:gd name="connsiteX17" fmla="*/ 7222093 w 7222093"/>
                  <a:gd name="connsiteY17" fmla="*/ 3113153 h 3113153"/>
                  <a:gd name="connsiteX18" fmla="*/ 6421097 w 7222093"/>
                  <a:gd name="connsiteY18" fmla="*/ 3113153 h 3113153"/>
                  <a:gd name="connsiteX19" fmla="*/ 5908985 w 7222093"/>
                  <a:gd name="connsiteY19" fmla="*/ 3113153 h 3113153"/>
                  <a:gd name="connsiteX20" fmla="*/ 5469094 w 7222093"/>
                  <a:gd name="connsiteY20" fmla="*/ 3113153 h 3113153"/>
                  <a:gd name="connsiteX21" fmla="*/ 5029203 w 7222093"/>
                  <a:gd name="connsiteY21" fmla="*/ 3113153 h 3113153"/>
                  <a:gd name="connsiteX22" fmla="*/ 4517091 w 7222093"/>
                  <a:gd name="connsiteY22" fmla="*/ 3113153 h 3113153"/>
                  <a:gd name="connsiteX23" fmla="*/ 3860537 w 7222093"/>
                  <a:gd name="connsiteY23" fmla="*/ 3113153 h 3113153"/>
                  <a:gd name="connsiteX24" fmla="*/ 3203983 w 7222093"/>
                  <a:gd name="connsiteY24" fmla="*/ 3113153 h 3113153"/>
                  <a:gd name="connsiteX25" fmla="*/ 2402987 w 7222093"/>
                  <a:gd name="connsiteY25" fmla="*/ 3113153 h 3113153"/>
                  <a:gd name="connsiteX26" fmla="*/ 1746433 w 7222093"/>
                  <a:gd name="connsiteY26" fmla="*/ 3113153 h 3113153"/>
                  <a:gd name="connsiteX27" fmla="*/ 1017659 w 7222093"/>
                  <a:gd name="connsiteY27" fmla="*/ 3113153 h 3113153"/>
                  <a:gd name="connsiteX28" fmla="*/ 0 w 7222093"/>
                  <a:gd name="connsiteY28" fmla="*/ 3113153 h 3113153"/>
                  <a:gd name="connsiteX29" fmla="*/ 0 w 7222093"/>
                  <a:gd name="connsiteY29" fmla="*/ 2490522 h 3113153"/>
                  <a:gd name="connsiteX30" fmla="*/ 0 w 7222093"/>
                  <a:gd name="connsiteY30" fmla="*/ 1930155 h 3113153"/>
                  <a:gd name="connsiteX31" fmla="*/ 0 w 7222093"/>
                  <a:gd name="connsiteY31" fmla="*/ 1338656 h 3113153"/>
                  <a:gd name="connsiteX32" fmla="*/ 0 w 7222093"/>
                  <a:gd name="connsiteY32" fmla="*/ 809420 h 3113153"/>
                  <a:gd name="connsiteX33" fmla="*/ 0 w 7222093"/>
                  <a:gd name="connsiteY33" fmla="*/ 0 h 311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222093" h="3113153" fill="none" extrusionOk="0">
                    <a:moveTo>
                      <a:pt x="0" y="0"/>
                    </a:moveTo>
                    <a:cubicBezTo>
                      <a:pt x="172376" y="-17333"/>
                      <a:pt x="431935" y="-29211"/>
                      <a:pt x="584333" y="0"/>
                    </a:cubicBezTo>
                    <a:cubicBezTo>
                      <a:pt x="736731" y="29211"/>
                      <a:pt x="850011" y="5987"/>
                      <a:pt x="1024224" y="0"/>
                    </a:cubicBezTo>
                    <a:cubicBezTo>
                      <a:pt x="1198437" y="-5987"/>
                      <a:pt x="1441983" y="-8719"/>
                      <a:pt x="1752999" y="0"/>
                    </a:cubicBezTo>
                    <a:cubicBezTo>
                      <a:pt x="2064016" y="8719"/>
                      <a:pt x="2205510" y="-9882"/>
                      <a:pt x="2337332" y="0"/>
                    </a:cubicBezTo>
                    <a:cubicBezTo>
                      <a:pt x="2469154" y="9882"/>
                      <a:pt x="2645749" y="-17947"/>
                      <a:pt x="2777223" y="0"/>
                    </a:cubicBezTo>
                    <a:cubicBezTo>
                      <a:pt x="2908697" y="17947"/>
                      <a:pt x="3046446" y="6919"/>
                      <a:pt x="3217114" y="0"/>
                    </a:cubicBezTo>
                    <a:cubicBezTo>
                      <a:pt x="3387782" y="-6919"/>
                      <a:pt x="3739283" y="18198"/>
                      <a:pt x="3873668" y="0"/>
                    </a:cubicBezTo>
                    <a:cubicBezTo>
                      <a:pt x="4008053" y="-18198"/>
                      <a:pt x="4384505" y="-38240"/>
                      <a:pt x="4674664" y="0"/>
                    </a:cubicBezTo>
                    <a:cubicBezTo>
                      <a:pt x="4964823" y="38240"/>
                      <a:pt x="4960495" y="12524"/>
                      <a:pt x="5114555" y="0"/>
                    </a:cubicBezTo>
                    <a:cubicBezTo>
                      <a:pt x="5268615" y="-12524"/>
                      <a:pt x="5564970" y="15553"/>
                      <a:pt x="5843330" y="0"/>
                    </a:cubicBezTo>
                    <a:cubicBezTo>
                      <a:pt x="6121690" y="-15553"/>
                      <a:pt x="6283334" y="-3933"/>
                      <a:pt x="6572105" y="0"/>
                    </a:cubicBezTo>
                    <a:cubicBezTo>
                      <a:pt x="6860876" y="3933"/>
                      <a:pt x="6965763" y="7305"/>
                      <a:pt x="7222093" y="0"/>
                    </a:cubicBezTo>
                    <a:cubicBezTo>
                      <a:pt x="7221387" y="195920"/>
                      <a:pt x="7220345" y="446716"/>
                      <a:pt x="7222093" y="560368"/>
                    </a:cubicBezTo>
                    <a:cubicBezTo>
                      <a:pt x="7223841" y="674020"/>
                      <a:pt x="7223379" y="954745"/>
                      <a:pt x="7222093" y="1182998"/>
                    </a:cubicBezTo>
                    <a:cubicBezTo>
                      <a:pt x="7220808" y="1411251"/>
                      <a:pt x="7215368" y="1584649"/>
                      <a:pt x="7222093" y="1774497"/>
                    </a:cubicBezTo>
                    <a:cubicBezTo>
                      <a:pt x="7228818" y="1964345"/>
                      <a:pt x="7220736" y="2169595"/>
                      <a:pt x="7222093" y="2334865"/>
                    </a:cubicBezTo>
                    <a:cubicBezTo>
                      <a:pt x="7223450" y="2500135"/>
                      <a:pt x="7184817" y="2787273"/>
                      <a:pt x="7222093" y="3113153"/>
                    </a:cubicBezTo>
                    <a:cubicBezTo>
                      <a:pt x="6863863" y="3099891"/>
                      <a:pt x="6610665" y="3144875"/>
                      <a:pt x="6421097" y="3113153"/>
                    </a:cubicBezTo>
                    <a:cubicBezTo>
                      <a:pt x="6231529" y="3081431"/>
                      <a:pt x="6110385" y="3094280"/>
                      <a:pt x="5908985" y="3113153"/>
                    </a:cubicBezTo>
                    <a:cubicBezTo>
                      <a:pt x="5707585" y="3132026"/>
                      <a:pt x="5681561" y="3120679"/>
                      <a:pt x="5469094" y="3113153"/>
                    </a:cubicBezTo>
                    <a:cubicBezTo>
                      <a:pt x="5256627" y="3105627"/>
                      <a:pt x="5239695" y="3131551"/>
                      <a:pt x="5029203" y="3113153"/>
                    </a:cubicBezTo>
                    <a:cubicBezTo>
                      <a:pt x="4818711" y="3094755"/>
                      <a:pt x="4684725" y="3135818"/>
                      <a:pt x="4517091" y="3113153"/>
                    </a:cubicBezTo>
                    <a:cubicBezTo>
                      <a:pt x="4349457" y="3090488"/>
                      <a:pt x="4148007" y="3101200"/>
                      <a:pt x="3860537" y="3113153"/>
                    </a:cubicBezTo>
                    <a:cubicBezTo>
                      <a:pt x="3573067" y="3125106"/>
                      <a:pt x="3509870" y="3094605"/>
                      <a:pt x="3203983" y="3113153"/>
                    </a:cubicBezTo>
                    <a:cubicBezTo>
                      <a:pt x="2898096" y="3131701"/>
                      <a:pt x="2619111" y="3133591"/>
                      <a:pt x="2402987" y="3113153"/>
                    </a:cubicBezTo>
                    <a:cubicBezTo>
                      <a:pt x="2186863" y="3092715"/>
                      <a:pt x="2029681" y="3080562"/>
                      <a:pt x="1746433" y="3113153"/>
                    </a:cubicBezTo>
                    <a:cubicBezTo>
                      <a:pt x="1463185" y="3145744"/>
                      <a:pt x="1249219" y="3097151"/>
                      <a:pt x="1017659" y="3113153"/>
                    </a:cubicBezTo>
                    <a:cubicBezTo>
                      <a:pt x="786099" y="3129155"/>
                      <a:pt x="276753" y="3159392"/>
                      <a:pt x="0" y="3113153"/>
                    </a:cubicBezTo>
                    <a:cubicBezTo>
                      <a:pt x="-21830" y="2942226"/>
                      <a:pt x="15331" y="2777361"/>
                      <a:pt x="0" y="2490522"/>
                    </a:cubicBezTo>
                    <a:cubicBezTo>
                      <a:pt x="-15331" y="2203683"/>
                      <a:pt x="15936" y="2170663"/>
                      <a:pt x="0" y="1930155"/>
                    </a:cubicBezTo>
                    <a:cubicBezTo>
                      <a:pt x="-15936" y="1689647"/>
                      <a:pt x="8500" y="1606478"/>
                      <a:pt x="0" y="1338656"/>
                    </a:cubicBezTo>
                    <a:cubicBezTo>
                      <a:pt x="-8500" y="1070834"/>
                      <a:pt x="-17913" y="945823"/>
                      <a:pt x="0" y="809420"/>
                    </a:cubicBezTo>
                    <a:cubicBezTo>
                      <a:pt x="17913" y="673017"/>
                      <a:pt x="2032" y="347989"/>
                      <a:pt x="0" y="0"/>
                    </a:cubicBezTo>
                    <a:close/>
                  </a:path>
                  <a:path w="7222093" h="3113153" stroke="0" extrusionOk="0">
                    <a:moveTo>
                      <a:pt x="0" y="0"/>
                    </a:moveTo>
                    <a:cubicBezTo>
                      <a:pt x="304702" y="12456"/>
                      <a:pt x="430477" y="7192"/>
                      <a:pt x="656554" y="0"/>
                    </a:cubicBezTo>
                    <a:cubicBezTo>
                      <a:pt x="882631" y="-7192"/>
                      <a:pt x="943281" y="-169"/>
                      <a:pt x="1096445" y="0"/>
                    </a:cubicBezTo>
                    <a:cubicBezTo>
                      <a:pt x="1249609" y="169"/>
                      <a:pt x="1597633" y="-5660"/>
                      <a:pt x="1752999" y="0"/>
                    </a:cubicBezTo>
                    <a:cubicBezTo>
                      <a:pt x="1908365" y="5660"/>
                      <a:pt x="2054547" y="-20494"/>
                      <a:pt x="2265111" y="0"/>
                    </a:cubicBezTo>
                    <a:cubicBezTo>
                      <a:pt x="2475675" y="20494"/>
                      <a:pt x="2689453" y="-14662"/>
                      <a:pt x="2849444" y="0"/>
                    </a:cubicBezTo>
                    <a:cubicBezTo>
                      <a:pt x="3009435" y="14662"/>
                      <a:pt x="3255051" y="35832"/>
                      <a:pt x="3578219" y="0"/>
                    </a:cubicBezTo>
                    <a:cubicBezTo>
                      <a:pt x="3901387" y="-35832"/>
                      <a:pt x="4074754" y="34855"/>
                      <a:pt x="4379215" y="0"/>
                    </a:cubicBezTo>
                    <a:cubicBezTo>
                      <a:pt x="4683676" y="-34855"/>
                      <a:pt x="4756621" y="25194"/>
                      <a:pt x="4963548" y="0"/>
                    </a:cubicBezTo>
                    <a:cubicBezTo>
                      <a:pt x="5170475" y="-25194"/>
                      <a:pt x="5513866" y="6463"/>
                      <a:pt x="5764543" y="0"/>
                    </a:cubicBezTo>
                    <a:cubicBezTo>
                      <a:pt x="6015221" y="-6463"/>
                      <a:pt x="6154464" y="-3842"/>
                      <a:pt x="6276655" y="0"/>
                    </a:cubicBezTo>
                    <a:cubicBezTo>
                      <a:pt x="6398846" y="3842"/>
                      <a:pt x="6911913" y="43711"/>
                      <a:pt x="7222093" y="0"/>
                    </a:cubicBezTo>
                    <a:cubicBezTo>
                      <a:pt x="7203064" y="279863"/>
                      <a:pt x="7205679" y="286655"/>
                      <a:pt x="7222093" y="560368"/>
                    </a:cubicBezTo>
                    <a:cubicBezTo>
                      <a:pt x="7238507" y="834081"/>
                      <a:pt x="7200882" y="965170"/>
                      <a:pt x="7222093" y="1120735"/>
                    </a:cubicBezTo>
                    <a:cubicBezTo>
                      <a:pt x="7243304" y="1276300"/>
                      <a:pt x="7243415" y="1616691"/>
                      <a:pt x="7222093" y="1774497"/>
                    </a:cubicBezTo>
                    <a:cubicBezTo>
                      <a:pt x="7200771" y="1932303"/>
                      <a:pt x="7201962" y="2134196"/>
                      <a:pt x="7222093" y="2365996"/>
                    </a:cubicBezTo>
                    <a:cubicBezTo>
                      <a:pt x="7242224" y="2597796"/>
                      <a:pt x="7258333" y="2942812"/>
                      <a:pt x="7222093" y="3113153"/>
                    </a:cubicBezTo>
                    <a:cubicBezTo>
                      <a:pt x="7030819" y="3127876"/>
                      <a:pt x="6863185" y="3137580"/>
                      <a:pt x="6709981" y="3113153"/>
                    </a:cubicBezTo>
                    <a:cubicBezTo>
                      <a:pt x="6556777" y="3088726"/>
                      <a:pt x="6300270" y="3131222"/>
                      <a:pt x="5981206" y="3113153"/>
                    </a:cubicBezTo>
                    <a:cubicBezTo>
                      <a:pt x="5662142" y="3095084"/>
                      <a:pt x="5689058" y="3132408"/>
                      <a:pt x="5469094" y="3113153"/>
                    </a:cubicBezTo>
                    <a:cubicBezTo>
                      <a:pt x="5249130" y="3093898"/>
                      <a:pt x="5077899" y="3099698"/>
                      <a:pt x="4740319" y="3113153"/>
                    </a:cubicBezTo>
                    <a:cubicBezTo>
                      <a:pt x="4402740" y="3126608"/>
                      <a:pt x="4267402" y="3149620"/>
                      <a:pt x="3939323" y="3113153"/>
                    </a:cubicBezTo>
                    <a:cubicBezTo>
                      <a:pt x="3611244" y="3076686"/>
                      <a:pt x="3634037" y="3111110"/>
                      <a:pt x="3427211" y="3113153"/>
                    </a:cubicBezTo>
                    <a:cubicBezTo>
                      <a:pt x="3220385" y="3115196"/>
                      <a:pt x="3052911" y="3096120"/>
                      <a:pt x="2842878" y="3113153"/>
                    </a:cubicBezTo>
                    <a:cubicBezTo>
                      <a:pt x="2632845" y="3130186"/>
                      <a:pt x="2534122" y="3116707"/>
                      <a:pt x="2330766" y="3113153"/>
                    </a:cubicBezTo>
                    <a:cubicBezTo>
                      <a:pt x="2127410" y="3109599"/>
                      <a:pt x="1983537" y="3119677"/>
                      <a:pt x="1890875" y="3113153"/>
                    </a:cubicBezTo>
                    <a:cubicBezTo>
                      <a:pt x="1798213" y="3106629"/>
                      <a:pt x="1655773" y="3107800"/>
                      <a:pt x="1450984" y="3113153"/>
                    </a:cubicBezTo>
                    <a:cubicBezTo>
                      <a:pt x="1246195" y="3118506"/>
                      <a:pt x="913779" y="3128618"/>
                      <a:pt x="649988" y="3113153"/>
                    </a:cubicBezTo>
                    <a:cubicBezTo>
                      <a:pt x="386197" y="3097688"/>
                      <a:pt x="144219" y="3121146"/>
                      <a:pt x="0" y="3113153"/>
                    </a:cubicBezTo>
                    <a:cubicBezTo>
                      <a:pt x="19717" y="2822766"/>
                      <a:pt x="-11799" y="2624603"/>
                      <a:pt x="0" y="2428259"/>
                    </a:cubicBezTo>
                    <a:cubicBezTo>
                      <a:pt x="11799" y="2231915"/>
                      <a:pt x="29791" y="1986909"/>
                      <a:pt x="0" y="1743366"/>
                    </a:cubicBezTo>
                    <a:cubicBezTo>
                      <a:pt x="-29791" y="1499823"/>
                      <a:pt x="3546" y="1328846"/>
                      <a:pt x="0" y="1151867"/>
                    </a:cubicBezTo>
                    <a:cubicBezTo>
                      <a:pt x="-3546" y="974888"/>
                      <a:pt x="21958" y="287997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2513422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31C4C0-14A9-42BA-8F15-4DF20C92A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94523" y="5364757"/>
                <a:ext cx="1092630" cy="13548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36FCCF-2DB0-49D6-B088-3CDA02C08D22}"/>
                  </a:ext>
                </a:extLst>
              </p:cNvPr>
              <p:cNvSpPr txBox="1"/>
              <p:nvPr/>
            </p:nvSpPr>
            <p:spPr>
              <a:xfrm>
                <a:off x="4568314" y="3326297"/>
                <a:ext cx="20426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bg1"/>
                    </a:solidFill>
                    <a:latin typeface="Arial Nova Cond" panose="020B0506020202020204" pitchFamily="34" charset="0"/>
                  </a:rPr>
                  <a:t>Fit CB to N-Parabolas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FB8E45-AA30-4341-A199-D32E9B4640FE}"/>
                </a:ext>
              </a:extLst>
            </p:cNvPr>
            <p:cNvSpPr txBox="1"/>
            <p:nvPr/>
          </p:nvSpPr>
          <p:spPr>
            <a:xfrm>
              <a:off x="4664162" y="4755047"/>
              <a:ext cx="8603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MODEL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FC4FDB-2CCC-4AEA-8746-4F84F35C0D45}"/>
                </a:ext>
              </a:extLst>
            </p:cNvPr>
            <p:cNvSpPr txBox="1"/>
            <p:nvPr/>
          </p:nvSpPr>
          <p:spPr>
            <a:xfrm>
              <a:off x="6578687" y="4755047"/>
              <a:ext cx="8603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92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645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 Cond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Procopi Constantinou</dc:creator>
  <cp:lastModifiedBy>Procopi Constantinou</cp:lastModifiedBy>
  <cp:revision>15</cp:revision>
  <dcterms:created xsi:type="dcterms:W3CDTF">2022-10-21T12:41:09Z</dcterms:created>
  <dcterms:modified xsi:type="dcterms:W3CDTF">2023-09-26T09:47:03Z</dcterms:modified>
</cp:coreProperties>
</file>